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 id="2147483680" r:id="rId5"/>
  </p:sldMasterIdLst>
  <p:notesMasterIdLst>
    <p:notesMasterId r:id="rId33"/>
  </p:notesMasterIdLst>
  <p:sldIdLst>
    <p:sldId id="256" r:id="rId6"/>
    <p:sldId id="311" r:id="rId7"/>
    <p:sldId id="257" r:id="rId8"/>
    <p:sldId id="269" r:id="rId9"/>
    <p:sldId id="404" r:id="rId10"/>
    <p:sldId id="307" r:id="rId11"/>
    <p:sldId id="262" r:id="rId12"/>
    <p:sldId id="405" r:id="rId13"/>
    <p:sldId id="308" r:id="rId14"/>
    <p:sldId id="387" r:id="rId15"/>
    <p:sldId id="368" r:id="rId16"/>
    <p:sldId id="374" r:id="rId17"/>
    <p:sldId id="376" r:id="rId18"/>
    <p:sldId id="369" r:id="rId19"/>
    <p:sldId id="370" r:id="rId20"/>
    <p:sldId id="373" r:id="rId21"/>
    <p:sldId id="361" r:id="rId22"/>
    <p:sldId id="372" r:id="rId23"/>
    <p:sldId id="377" r:id="rId24"/>
    <p:sldId id="389" r:id="rId25"/>
    <p:sldId id="259" r:id="rId26"/>
    <p:sldId id="260" r:id="rId27"/>
    <p:sldId id="261" r:id="rId28"/>
    <p:sldId id="263" r:id="rId29"/>
    <p:sldId id="401" r:id="rId30"/>
    <p:sldId id="406" r:id="rId31"/>
    <p:sldId id="408"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2331"/>
  </p:normalViewPr>
  <p:slideViewPr>
    <p:cSldViewPr snapToGrid="0">
      <p:cViewPr varScale="1">
        <p:scale>
          <a:sx n="104" d="100"/>
          <a:sy n="104" d="100"/>
        </p:scale>
        <p:origin x="6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hyperlink" Target="https://mijnpositievegezondheid.nl/" TargetMode="Externa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hyperlink" Target="https://mijnpositievegezondheid.nl/" TargetMode="External"/><Relationship Id="rId7" Type="http://schemas.openxmlformats.org/officeDocument/2006/relationships/image" Target="../media/image8.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7D4D023C-81D5-4A90-B801-FDC1DB0B1881}" type="doc">
      <dgm:prSet loTypeId="urn:microsoft.com/office/officeart/2011/layout/HexagonRadial" loCatId="officeonline" qsTypeId="urn:microsoft.com/office/officeart/2005/8/quickstyle/simple4" qsCatId="simple" csTypeId="urn:microsoft.com/office/officeart/2005/8/colors/colorful5" csCatId="colorful" phldr="1"/>
      <dgm:spPr/>
      <dgm:t>
        <a:bodyPr rtlCol="0"/>
        <a:lstStyle/>
        <a:p>
          <a:pPr rtl="0"/>
          <a:endParaRPr lang="en-ZA"/>
        </a:p>
      </dgm:t>
    </dgm:pt>
    <dgm:pt modelId="{9B21FC6D-B503-49A9-B764-40D0C01259E9}">
      <dgm:prSet phldrT="[Text]"/>
      <dgm:spPr/>
      <dgm:t>
        <a:bodyPr rtlCol="0"/>
        <a:lstStyle/>
        <a:p>
          <a:pPr rtl="0"/>
          <a:r>
            <a:rPr lang="nl-NL" noProof="0" dirty="0"/>
            <a:t>Goede gezondheid/langere leeftijdsverwachting</a:t>
          </a:r>
          <a:endParaRPr lang="nl" noProof="0" dirty="0"/>
        </a:p>
      </dgm:t>
    </dgm:pt>
    <dgm:pt modelId="{E601705B-2D41-4328-9E2E-0824056DE75C}" type="parTrans" cxnId="{473BBDF2-AEBB-4B0C-85ED-20D05E27D1AB}">
      <dgm:prSet/>
      <dgm:spPr/>
      <dgm:t>
        <a:bodyPr rtlCol="0"/>
        <a:lstStyle/>
        <a:p>
          <a:pPr rtl="0"/>
          <a:endParaRPr lang="en-US" noProof="0" dirty="0"/>
        </a:p>
      </dgm:t>
    </dgm:pt>
    <dgm:pt modelId="{EC518B51-FBD5-490C-BB22-3CE20AC658E3}" type="sibTrans" cxnId="{473BBDF2-AEBB-4B0C-85ED-20D05E27D1AB}">
      <dgm:prSet/>
      <dgm:spPr/>
      <dgm:t>
        <a:bodyPr rtlCol="0"/>
        <a:lstStyle/>
        <a:p>
          <a:pPr rtl="0"/>
          <a:endParaRPr lang="en-US" noProof="0" dirty="0"/>
        </a:p>
      </dgm:t>
    </dgm:pt>
    <dgm:pt modelId="{B0B67E97-D36A-41D2-B3AA-E10DC4164ACD}">
      <dgm:prSet phldrT="[Text]"/>
      <dgm:spPr/>
      <dgm:t>
        <a:bodyPr vert="horz" rtlCol="0"/>
        <a:lstStyle/>
        <a:p>
          <a:pPr rtl="0"/>
          <a:r>
            <a:rPr lang="nl" noProof="0" dirty="0"/>
            <a:t>Industriele ontwikkeling</a:t>
          </a:r>
        </a:p>
      </dgm:t>
    </dgm:pt>
    <dgm:pt modelId="{E8499BB0-8675-4DAA-A2F3-DFD9CFBE430C}" type="parTrans" cxnId="{23CF4846-3665-4847-8DE9-15AE176D320F}">
      <dgm:prSet/>
      <dgm:spPr/>
      <dgm:t>
        <a:bodyPr rtlCol="0"/>
        <a:lstStyle/>
        <a:p>
          <a:pPr rtl="0"/>
          <a:endParaRPr lang="en-US" noProof="0" dirty="0"/>
        </a:p>
      </dgm:t>
    </dgm:pt>
    <dgm:pt modelId="{890BE5A4-5113-40C0-83B4-35B9088F9659}" type="sibTrans" cxnId="{23CF4846-3665-4847-8DE9-15AE176D320F}">
      <dgm:prSet/>
      <dgm:spPr/>
      <dgm:t>
        <a:bodyPr rtlCol="0"/>
        <a:lstStyle/>
        <a:p>
          <a:pPr rtl="0"/>
          <a:endParaRPr lang="en-US" noProof="0" dirty="0"/>
        </a:p>
      </dgm:t>
    </dgm:pt>
    <dgm:pt modelId="{95AC444E-B9E0-4549-BEA7-CABCAA0EAAB7}">
      <dgm:prSet phldrT="[Text]"/>
      <dgm:spPr/>
      <dgm:t>
        <a:bodyPr rtlCol="0"/>
        <a:lstStyle/>
        <a:p>
          <a:pPr rtl="0"/>
          <a:r>
            <a:rPr lang="nl" noProof="0" dirty="0"/>
            <a:t>Medische kennis</a:t>
          </a:r>
        </a:p>
      </dgm:t>
    </dgm:pt>
    <dgm:pt modelId="{541EBB46-79E7-4A37-8891-033EA4ED1306}" type="parTrans" cxnId="{136B92B9-9431-481A-9435-AC6BC55841AD}">
      <dgm:prSet/>
      <dgm:spPr/>
      <dgm:t>
        <a:bodyPr rtlCol="0"/>
        <a:lstStyle/>
        <a:p>
          <a:pPr rtl="0"/>
          <a:endParaRPr lang="en-US" noProof="0" dirty="0"/>
        </a:p>
      </dgm:t>
    </dgm:pt>
    <dgm:pt modelId="{62A6DD75-8A25-4059-9797-912CEAEF57AE}" type="sibTrans" cxnId="{136B92B9-9431-481A-9435-AC6BC55841AD}">
      <dgm:prSet/>
      <dgm:spPr/>
      <dgm:t>
        <a:bodyPr rtlCol="0"/>
        <a:lstStyle/>
        <a:p>
          <a:pPr rtl="0"/>
          <a:endParaRPr lang="en-US" noProof="0" dirty="0"/>
        </a:p>
      </dgm:t>
    </dgm:pt>
    <dgm:pt modelId="{70E7BE45-BF08-4525-A735-BE15DBC9B01A}">
      <dgm:prSet phldrT="[Text]"/>
      <dgm:spPr/>
      <dgm:t>
        <a:bodyPr rtlCol="0"/>
        <a:lstStyle/>
        <a:p>
          <a:pPr rtl="0"/>
          <a:r>
            <a:rPr lang="nl" noProof="0" dirty="0"/>
            <a:t>Innovatie</a:t>
          </a:r>
        </a:p>
      </dgm:t>
    </dgm:pt>
    <dgm:pt modelId="{05CCCC8E-7634-44C7-B48D-10293DABB8B0}" type="parTrans" cxnId="{7F0DB695-BD94-4FDB-B98A-FBC87BB42D5C}">
      <dgm:prSet/>
      <dgm:spPr/>
      <dgm:t>
        <a:bodyPr rtlCol="0"/>
        <a:lstStyle/>
        <a:p>
          <a:pPr rtl="0"/>
          <a:endParaRPr lang="en-US" noProof="0" dirty="0"/>
        </a:p>
      </dgm:t>
    </dgm:pt>
    <dgm:pt modelId="{F6471FDA-9F46-476B-81E7-D3F595FC04C6}" type="sibTrans" cxnId="{7F0DB695-BD94-4FDB-B98A-FBC87BB42D5C}">
      <dgm:prSet/>
      <dgm:spPr/>
      <dgm:t>
        <a:bodyPr rtlCol="0"/>
        <a:lstStyle/>
        <a:p>
          <a:pPr rtl="0"/>
          <a:endParaRPr lang="en-US" noProof="0" dirty="0"/>
        </a:p>
      </dgm:t>
    </dgm:pt>
    <dgm:pt modelId="{6C7AD433-541F-4EEB-9AD3-22634B193222}">
      <dgm:prSet phldrT="[Text]"/>
      <dgm:spPr/>
      <dgm:t>
        <a:bodyPr rtlCol="0"/>
        <a:lstStyle/>
        <a:p>
          <a:pPr rtl="0"/>
          <a:r>
            <a:rPr lang="nl" noProof="0" dirty="0"/>
            <a:t>Hygiene </a:t>
          </a:r>
        </a:p>
      </dgm:t>
    </dgm:pt>
    <dgm:pt modelId="{87B47520-6B76-4AAB-9778-7DF6C809559C}" type="parTrans" cxnId="{F24E0707-1CEC-40A7-843D-FD60D3674D60}">
      <dgm:prSet/>
      <dgm:spPr/>
      <dgm:t>
        <a:bodyPr rtlCol="0"/>
        <a:lstStyle/>
        <a:p>
          <a:pPr rtl="0"/>
          <a:endParaRPr lang="en-US" noProof="0" dirty="0"/>
        </a:p>
      </dgm:t>
    </dgm:pt>
    <dgm:pt modelId="{B12A655A-7D4B-4E33-B6EA-161D22D761B9}" type="sibTrans" cxnId="{F24E0707-1CEC-40A7-843D-FD60D3674D60}">
      <dgm:prSet/>
      <dgm:spPr/>
      <dgm:t>
        <a:bodyPr rtlCol="0"/>
        <a:lstStyle/>
        <a:p>
          <a:pPr rtl="0"/>
          <a:endParaRPr lang="en-US" noProof="0" dirty="0"/>
        </a:p>
      </dgm:t>
    </dgm:pt>
    <dgm:pt modelId="{B1458BA5-82E2-404B-B5C3-1D64D6E2E88D}">
      <dgm:prSet phldrT="[Text]"/>
      <dgm:spPr/>
      <dgm:t>
        <a:bodyPr rtlCol="0"/>
        <a:lstStyle/>
        <a:p>
          <a:pPr rtl="0"/>
          <a:r>
            <a:rPr lang="nl" noProof="0" dirty="0"/>
            <a:t>leefcomfort</a:t>
          </a:r>
        </a:p>
      </dgm:t>
    </dgm:pt>
    <dgm:pt modelId="{10B39F03-26ED-474F-A601-B05793C1D1BF}" type="parTrans" cxnId="{AF5DF3DB-9DDB-4E4D-BBD0-D2EA012F8FE5}">
      <dgm:prSet/>
      <dgm:spPr/>
      <dgm:t>
        <a:bodyPr rtlCol="0"/>
        <a:lstStyle/>
        <a:p>
          <a:pPr rtl="0"/>
          <a:endParaRPr lang="en-US" noProof="0" dirty="0"/>
        </a:p>
      </dgm:t>
    </dgm:pt>
    <dgm:pt modelId="{3A587695-0DC7-4A0C-9C04-A00AF6295C24}" type="sibTrans" cxnId="{AF5DF3DB-9DDB-4E4D-BBD0-D2EA012F8FE5}">
      <dgm:prSet/>
      <dgm:spPr/>
      <dgm:t>
        <a:bodyPr rtlCol="0"/>
        <a:lstStyle/>
        <a:p>
          <a:pPr rtl="0"/>
          <a:endParaRPr lang="en-US" noProof="0" dirty="0"/>
        </a:p>
      </dgm:t>
    </dgm:pt>
    <dgm:pt modelId="{E9C20923-113F-461E-A441-1335B37A6FCD}">
      <dgm:prSet phldrT="[Text]"/>
      <dgm:spPr/>
      <dgm:t>
        <a:bodyPr rtlCol="0"/>
        <a:lstStyle/>
        <a:p>
          <a:pPr rtl="0"/>
          <a:r>
            <a:rPr lang="nl-NL" noProof="0" dirty="0"/>
            <a:t>G</a:t>
          </a:r>
          <a:r>
            <a:rPr lang="nl" noProof="0" dirty="0"/>
            <a:t>oed onderwijs</a:t>
          </a:r>
        </a:p>
      </dgm:t>
    </dgm:pt>
    <dgm:pt modelId="{01741307-B4C7-460B-9C32-093092195E06}" type="parTrans" cxnId="{35FDC719-D72E-4848-AF76-FDF04297D211}">
      <dgm:prSet/>
      <dgm:spPr/>
      <dgm:t>
        <a:bodyPr rtlCol="0"/>
        <a:lstStyle/>
        <a:p>
          <a:pPr rtl="0"/>
          <a:endParaRPr lang="en-US" noProof="0" dirty="0"/>
        </a:p>
      </dgm:t>
    </dgm:pt>
    <dgm:pt modelId="{F7B800FD-365A-41A1-8A64-5BCF87AEB1BA}" type="sibTrans" cxnId="{35FDC719-D72E-4848-AF76-FDF04297D211}">
      <dgm:prSet/>
      <dgm:spPr/>
      <dgm:t>
        <a:bodyPr rtlCol="0"/>
        <a:lstStyle/>
        <a:p>
          <a:pPr rtl="0"/>
          <a:endParaRPr lang="en-US" noProof="0" dirty="0"/>
        </a:p>
      </dgm:t>
    </dgm:pt>
    <dgm:pt modelId="{A497B54D-D9D2-1442-A85B-AABB5DF5A02A}" type="pres">
      <dgm:prSet presAssocID="{7D4D023C-81D5-4A90-B801-FDC1DB0B1881}" presName="Name0" presStyleCnt="0">
        <dgm:presLayoutVars>
          <dgm:chMax val="1"/>
          <dgm:chPref val="1"/>
          <dgm:dir/>
          <dgm:animOne val="branch"/>
          <dgm:animLvl val="lvl"/>
        </dgm:presLayoutVars>
      </dgm:prSet>
      <dgm:spPr/>
    </dgm:pt>
    <dgm:pt modelId="{298DBAB8-C7C3-0B44-9C3B-47CB7AF7BEB8}" type="pres">
      <dgm:prSet presAssocID="{9B21FC6D-B503-49A9-B764-40D0C01259E9}" presName="Parent" presStyleLbl="node0" presStyleIdx="0" presStyleCnt="1">
        <dgm:presLayoutVars>
          <dgm:chMax val="6"/>
          <dgm:chPref val="6"/>
        </dgm:presLayoutVars>
      </dgm:prSet>
      <dgm:spPr/>
    </dgm:pt>
    <dgm:pt modelId="{FA4CED8F-89BE-AC46-816A-C3A9C6FD925B}" type="pres">
      <dgm:prSet presAssocID="{B0B67E97-D36A-41D2-B3AA-E10DC4164ACD}" presName="Accent1" presStyleCnt="0"/>
      <dgm:spPr/>
    </dgm:pt>
    <dgm:pt modelId="{B8CA4B6E-BAA5-D142-A979-353C507602D7}" type="pres">
      <dgm:prSet presAssocID="{B0B67E97-D36A-41D2-B3AA-E10DC4164ACD}" presName="Accent" presStyleLbl="bgShp" presStyleIdx="0" presStyleCnt="6"/>
      <dgm:spPr/>
    </dgm:pt>
    <dgm:pt modelId="{33B26DE0-DC08-9841-83EB-513F9D53B310}" type="pres">
      <dgm:prSet presAssocID="{B0B67E97-D36A-41D2-B3AA-E10DC4164ACD}" presName="Child1" presStyleLbl="node1" presStyleIdx="0" presStyleCnt="6">
        <dgm:presLayoutVars>
          <dgm:chMax val="0"/>
          <dgm:chPref val="0"/>
          <dgm:bulletEnabled val="1"/>
        </dgm:presLayoutVars>
      </dgm:prSet>
      <dgm:spPr/>
    </dgm:pt>
    <dgm:pt modelId="{EA630E94-2080-A94B-9DFF-E10192D0608B}" type="pres">
      <dgm:prSet presAssocID="{95AC444E-B9E0-4549-BEA7-CABCAA0EAAB7}" presName="Accent2" presStyleCnt="0"/>
      <dgm:spPr/>
    </dgm:pt>
    <dgm:pt modelId="{F8F39153-E4BD-9242-AC69-889DD215CC88}" type="pres">
      <dgm:prSet presAssocID="{95AC444E-B9E0-4549-BEA7-CABCAA0EAAB7}" presName="Accent" presStyleLbl="bgShp" presStyleIdx="1" presStyleCnt="6"/>
      <dgm:spPr/>
    </dgm:pt>
    <dgm:pt modelId="{B7E6FE3D-963D-B141-B013-9C846DE0009E}" type="pres">
      <dgm:prSet presAssocID="{95AC444E-B9E0-4549-BEA7-CABCAA0EAAB7}" presName="Child2" presStyleLbl="node1" presStyleIdx="1" presStyleCnt="6">
        <dgm:presLayoutVars>
          <dgm:chMax val="0"/>
          <dgm:chPref val="0"/>
          <dgm:bulletEnabled val="1"/>
        </dgm:presLayoutVars>
      </dgm:prSet>
      <dgm:spPr/>
    </dgm:pt>
    <dgm:pt modelId="{38C7B06A-D4D7-5C49-B045-736049EFA6CA}" type="pres">
      <dgm:prSet presAssocID="{70E7BE45-BF08-4525-A735-BE15DBC9B01A}" presName="Accent3" presStyleCnt="0"/>
      <dgm:spPr/>
    </dgm:pt>
    <dgm:pt modelId="{320CED78-4C35-484E-8786-DDCACB3FD29B}" type="pres">
      <dgm:prSet presAssocID="{70E7BE45-BF08-4525-A735-BE15DBC9B01A}" presName="Accent" presStyleLbl="bgShp" presStyleIdx="2" presStyleCnt="6"/>
      <dgm:spPr/>
    </dgm:pt>
    <dgm:pt modelId="{FC11A793-A98B-FA41-B2C9-3E2F9E32F100}" type="pres">
      <dgm:prSet presAssocID="{70E7BE45-BF08-4525-A735-BE15DBC9B01A}" presName="Child3" presStyleLbl="node1" presStyleIdx="2" presStyleCnt="6">
        <dgm:presLayoutVars>
          <dgm:chMax val="0"/>
          <dgm:chPref val="0"/>
          <dgm:bulletEnabled val="1"/>
        </dgm:presLayoutVars>
      </dgm:prSet>
      <dgm:spPr/>
    </dgm:pt>
    <dgm:pt modelId="{86BFAD8D-FC61-2844-A9B5-4CAF0ABDE4FB}" type="pres">
      <dgm:prSet presAssocID="{6C7AD433-541F-4EEB-9AD3-22634B193222}" presName="Accent4" presStyleCnt="0"/>
      <dgm:spPr/>
    </dgm:pt>
    <dgm:pt modelId="{97C261E6-91A1-3C40-BA01-EDC38707BE33}" type="pres">
      <dgm:prSet presAssocID="{6C7AD433-541F-4EEB-9AD3-22634B193222}" presName="Accent" presStyleLbl="bgShp" presStyleIdx="3" presStyleCnt="6"/>
      <dgm:spPr/>
    </dgm:pt>
    <dgm:pt modelId="{ACDB5C22-064F-6C47-86E5-768AEA557751}" type="pres">
      <dgm:prSet presAssocID="{6C7AD433-541F-4EEB-9AD3-22634B193222}" presName="Child4" presStyleLbl="node1" presStyleIdx="3" presStyleCnt="6">
        <dgm:presLayoutVars>
          <dgm:chMax val="0"/>
          <dgm:chPref val="0"/>
          <dgm:bulletEnabled val="1"/>
        </dgm:presLayoutVars>
      </dgm:prSet>
      <dgm:spPr/>
    </dgm:pt>
    <dgm:pt modelId="{B4EB2557-2C6F-5B49-8105-53EC16F30B79}" type="pres">
      <dgm:prSet presAssocID="{B1458BA5-82E2-404B-B5C3-1D64D6E2E88D}" presName="Accent5" presStyleCnt="0"/>
      <dgm:spPr/>
    </dgm:pt>
    <dgm:pt modelId="{9F3AA27E-A434-9742-A9C8-25BCA6B67C08}" type="pres">
      <dgm:prSet presAssocID="{B1458BA5-82E2-404B-B5C3-1D64D6E2E88D}" presName="Accent" presStyleLbl="bgShp" presStyleIdx="4" presStyleCnt="6"/>
      <dgm:spPr/>
    </dgm:pt>
    <dgm:pt modelId="{C33EC503-B3D4-5A4E-A2F1-00770011911A}" type="pres">
      <dgm:prSet presAssocID="{B1458BA5-82E2-404B-B5C3-1D64D6E2E88D}" presName="Child5" presStyleLbl="node1" presStyleIdx="4" presStyleCnt="6">
        <dgm:presLayoutVars>
          <dgm:chMax val="0"/>
          <dgm:chPref val="0"/>
          <dgm:bulletEnabled val="1"/>
        </dgm:presLayoutVars>
      </dgm:prSet>
      <dgm:spPr/>
    </dgm:pt>
    <dgm:pt modelId="{7DC3C834-95DE-5A41-8ED2-DD9F322F1CCB}" type="pres">
      <dgm:prSet presAssocID="{E9C20923-113F-461E-A441-1335B37A6FCD}" presName="Accent6" presStyleCnt="0"/>
      <dgm:spPr/>
    </dgm:pt>
    <dgm:pt modelId="{7757EC67-1480-154B-B264-399F26750BDA}" type="pres">
      <dgm:prSet presAssocID="{E9C20923-113F-461E-A441-1335B37A6FCD}" presName="Accent" presStyleLbl="bgShp" presStyleIdx="5" presStyleCnt="6"/>
      <dgm:spPr/>
    </dgm:pt>
    <dgm:pt modelId="{FAF8F6B9-6E65-DD46-B340-9386FC6FD994}" type="pres">
      <dgm:prSet presAssocID="{E9C20923-113F-461E-A441-1335B37A6FCD}" presName="Child6" presStyleLbl="node1" presStyleIdx="5" presStyleCnt="6">
        <dgm:presLayoutVars>
          <dgm:chMax val="0"/>
          <dgm:chPref val="0"/>
          <dgm:bulletEnabled val="1"/>
        </dgm:presLayoutVars>
      </dgm:prSet>
      <dgm:spPr/>
    </dgm:pt>
  </dgm:ptLst>
  <dgm:cxnLst>
    <dgm:cxn modelId="{D0679001-B61D-0040-AEF0-B9515A592C1C}" type="presOf" srcId="{7D4D023C-81D5-4A90-B801-FDC1DB0B1881}" destId="{A497B54D-D9D2-1442-A85B-AABB5DF5A02A}" srcOrd="0" destOrd="0" presId="urn:microsoft.com/office/officeart/2011/layout/HexagonRadial"/>
    <dgm:cxn modelId="{F24E0707-1CEC-40A7-843D-FD60D3674D60}" srcId="{9B21FC6D-B503-49A9-B764-40D0C01259E9}" destId="{6C7AD433-541F-4EEB-9AD3-22634B193222}" srcOrd="3" destOrd="0" parTransId="{87B47520-6B76-4AAB-9778-7DF6C809559C}" sibTransId="{B12A655A-7D4B-4E33-B6EA-161D22D761B9}"/>
    <dgm:cxn modelId="{13BFB507-2A85-E641-B058-24B0367C744E}" type="presOf" srcId="{E9C20923-113F-461E-A441-1335B37A6FCD}" destId="{FAF8F6B9-6E65-DD46-B340-9386FC6FD994}" srcOrd="0" destOrd="0" presId="urn:microsoft.com/office/officeart/2011/layout/HexagonRadial"/>
    <dgm:cxn modelId="{35FDC719-D72E-4848-AF76-FDF04297D211}" srcId="{9B21FC6D-B503-49A9-B764-40D0C01259E9}" destId="{E9C20923-113F-461E-A441-1335B37A6FCD}" srcOrd="5" destOrd="0" parTransId="{01741307-B4C7-460B-9C32-093092195E06}" sibTransId="{F7B800FD-365A-41A1-8A64-5BCF87AEB1BA}"/>
    <dgm:cxn modelId="{79E9E043-0A07-C94F-9868-14BE48CAC087}" type="presOf" srcId="{70E7BE45-BF08-4525-A735-BE15DBC9B01A}" destId="{FC11A793-A98B-FA41-B2C9-3E2F9E32F100}" srcOrd="0" destOrd="0" presId="urn:microsoft.com/office/officeart/2011/layout/HexagonRadial"/>
    <dgm:cxn modelId="{23CF4846-3665-4847-8DE9-15AE176D320F}" srcId="{9B21FC6D-B503-49A9-B764-40D0C01259E9}" destId="{B0B67E97-D36A-41D2-B3AA-E10DC4164ACD}" srcOrd="0" destOrd="0" parTransId="{E8499BB0-8675-4DAA-A2F3-DFD9CFBE430C}" sibTransId="{890BE5A4-5113-40C0-83B4-35B9088F9659}"/>
    <dgm:cxn modelId="{CBE9D952-71E1-1141-A33E-CBD443102B7B}" type="presOf" srcId="{95AC444E-B9E0-4549-BEA7-CABCAA0EAAB7}" destId="{B7E6FE3D-963D-B141-B013-9C846DE0009E}" srcOrd="0" destOrd="0" presId="urn:microsoft.com/office/officeart/2011/layout/HexagonRadial"/>
    <dgm:cxn modelId="{29AE3981-6B65-6D43-B8DE-76B9D7B98E0A}" type="presOf" srcId="{B0B67E97-D36A-41D2-B3AA-E10DC4164ACD}" destId="{33B26DE0-DC08-9841-83EB-513F9D53B310}" srcOrd="0" destOrd="0" presId="urn:microsoft.com/office/officeart/2011/layout/HexagonRadial"/>
    <dgm:cxn modelId="{7F0DB695-BD94-4FDB-B98A-FBC87BB42D5C}" srcId="{9B21FC6D-B503-49A9-B764-40D0C01259E9}" destId="{70E7BE45-BF08-4525-A735-BE15DBC9B01A}" srcOrd="2" destOrd="0" parTransId="{05CCCC8E-7634-44C7-B48D-10293DABB8B0}" sibTransId="{F6471FDA-9F46-476B-81E7-D3F595FC04C6}"/>
    <dgm:cxn modelId="{136B92B9-9431-481A-9435-AC6BC55841AD}" srcId="{9B21FC6D-B503-49A9-B764-40D0C01259E9}" destId="{95AC444E-B9E0-4549-BEA7-CABCAA0EAAB7}" srcOrd="1" destOrd="0" parTransId="{541EBB46-79E7-4A37-8891-033EA4ED1306}" sibTransId="{62A6DD75-8A25-4059-9797-912CEAEF57AE}"/>
    <dgm:cxn modelId="{E1DCC5C5-20FE-4746-973E-BF8AEAFEFE8B}" type="presOf" srcId="{6C7AD433-541F-4EEB-9AD3-22634B193222}" destId="{ACDB5C22-064F-6C47-86E5-768AEA557751}" srcOrd="0" destOrd="0" presId="urn:microsoft.com/office/officeart/2011/layout/HexagonRadial"/>
    <dgm:cxn modelId="{65E624C9-C575-154F-B21C-458EA65E521F}" type="presOf" srcId="{B1458BA5-82E2-404B-B5C3-1D64D6E2E88D}" destId="{C33EC503-B3D4-5A4E-A2F1-00770011911A}" srcOrd="0" destOrd="0" presId="urn:microsoft.com/office/officeart/2011/layout/HexagonRadial"/>
    <dgm:cxn modelId="{AF5DF3DB-9DDB-4E4D-BBD0-D2EA012F8FE5}" srcId="{9B21FC6D-B503-49A9-B764-40D0C01259E9}" destId="{B1458BA5-82E2-404B-B5C3-1D64D6E2E88D}" srcOrd="4" destOrd="0" parTransId="{10B39F03-26ED-474F-A601-B05793C1D1BF}" sibTransId="{3A587695-0DC7-4A0C-9C04-A00AF6295C24}"/>
    <dgm:cxn modelId="{483EA9F0-D6FB-EB48-968A-199954C862C0}" type="presOf" srcId="{9B21FC6D-B503-49A9-B764-40D0C01259E9}" destId="{298DBAB8-C7C3-0B44-9C3B-47CB7AF7BEB8}" srcOrd="0" destOrd="0" presId="urn:microsoft.com/office/officeart/2011/layout/HexagonRadial"/>
    <dgm:cxn modelId="{473BBDF2-AEBB-4B0C-85ED-20D05E27D1AB}" srcId="{7D4D023C-81D5-4A90-B801-FDC1DB0B1881}" destId="{9B21FC6D-B503-49A9-B764-40D0C01259E9}" srcOrd="0" destOrd="0" parTransId="{E601705B-2D41-4328-9E2E-0824056DE75C}" sibTransId="{EC518B51-FBD5-490C-BB22-3CE20AC658E3}"/>
    <dgm:cxn modelId="{D57E135B-1583-C448-B0B9-0866A3E26EFB}" type="presParOf" srcId="{A497B54D-D9D2-1442-A85B-AABB5DF5A02A}" destId="{298DBAB8-C7C3-0B44-9C3B-47CB7AF7BEB8}" srcOrd="0" destOrd="0" presId="urn:microsoft.com/office/officeart/2011/layout/HexagonRadial"/>
    <dgm:cxn modelId="{64999646-8AB7-804F-A247-D0FD395DAEDE}" type="presParOf" srcId="{A497B54D-D9D2-1442-A85B-AABB5DF5A02A}" destId="{FA4CED8F-89BE-AC46-816A-C3A9C6FD925B}" srcOrd="1" destOrd="0" presId="urn:microsoft.com/office/officeart/2011/layout/HexagonRadial"/>
    <dgm:cxn modelId="{E02E5CCC-D4A9-4C48-8E4A-A5298CF891FB}" type="presParOf" srcId="{FA4CED8F-89BE-AC46-816A-C3A9C6FD925B}" destId="{B8CA4B6E-BAA5-D142-A979-353C507602D7}" srcOrd="0" destOrd="0" presId="urn:microsoft.com/office/officeart/2011/layout/HexagonRadial"/>
    <dgm:cxn modelId="{E4F36B4A-3FF3-CF4C-BE44-5F31750D6CFA}" type="presParOf" srcId="{A497B54D-D9D2-1442-A85B-AABB5DF5A02A}" destId="{33B26DE0-DC08-9841-83EB-513F9D53B310}" srcOrd="2" destOrd="0" presId="urn:microsoft.com/office/officeart/2011/layout/HexagonRadial"/>
    <dgm:cxn modelId="{961E4D34-390B-404E-81EA-EB2E99FAF0AA}" type="presParOf" srcId="{A497B54D-D9D2-1442-A85B-AABB5DF5A02A}" destId="{EA630E94-2080-A94B-9DFF-E10192D0608B}" srcOrd="3" destOrd="0" presId="urn:microsoft.com/office/officeart/2011/layout/HexagonRadial"/>
    <dgm:cxn modelId="{93B3722E-57BE-7D4D-9A75-95866C74EDCC}" type="presParOf" srcId="{EA630E94-2080-A94B-9DFF-E10192D0608B}" destId="{F8F39153-E4BD-9242-AC69-889DD215CC88}" srcOrd="0" destOrd="0" presId="urn:microsoft.com/office/officeart/2011/layout/HexagonRadial"/>
    <dgm:cxn modelId="{E2C49E57-EDD1-6949-ACB1-DA093756527A}" type="presParOf" srcId="{A497B54D-D9D2-1442-A85B-AABB5DF5A02A}" destId="{B7E6FE3D-963D-B141-B013-9C846DE0009E}" srcOrd="4" destOrd="0" presId="urn:microsoft.com/office/officeart/2011/layout/HexagonRadial"/>
    <dgm:cxn modelId="{03766431-796A-A849-BF5D-C96DCCE73A14}" type="presParOf" srcId="{A497B54D-D9D2-1442-A85B-AABB5DF5A02A}" destId="{38C7B06A-D4D7-5C49-B045-736049EFA6CA}" srcOrd="5" destOrd="0" presId="urn:microsoft.com/office/officeart/2011/layout/HexagonRadial"/>
    <dgm:cxn modelId="{38494311-4B02-BE41-BFFB-10455E1344AB}" type="presParOf" srcId="{38C7B06A-D4D7-5C49-B045-736049EFA6CA}" destId="{320CED78-4C35-484E-8786-DDCACB3FD29B}" srcOrd="0" destOrd="0" presId="urn:microsoft.com/office/officeart/2011/layout/HexagonRadial"/>
    <dgm:cxn modelId="{A3A2C975-C8C6-774A-90F3-C4B113B490C2}" type="presParOf" srcId="{A497B54D-D9D2-1442-A85B-AABB5DF5A02A}" destId="{FC11A793-A98B-FA41-B2C9-3E2F9E32F100}" srcOrd="6" destOrd="0" presId="urn:microsoft.com/office/officeart/2011/layout/HexagonRadial"/>
    <dgm:cxn modelId="{04BABCE7-0193-DB43-9E74-7F5A2E25D52A}" type="presParOf" srcId="{A497B54D-D9D2-1442-A85B-AABB5DF5A02A}" destId="{86BFAD8D-FC61-2844-A9B5-4CAF0ABDE4FB}" srcOrd="7" destOrd="0" presId="urn:microsoft.com/office/officeart/2011/layout/HexagonRadial"/>
    <dgm:cxn modelId="{6BDD830E-C182-344C-A77B-4471D6D8E03E}" type="presParOf" srcId="{86BFAD8D-FC61-2844-A9B5-4CAF0ABDE4FB}" destId="{97C261E6-91A1-3C40-BA01-EDC38707BE33}" srcOrd="0" destOrd="0" presId="urn:microsoft.com/office/officeart/2011/layout/HexagonRadial"/>
    <dgm:cxn modelId="{C7C3C11B-F124-F348-BDDB-8742FD4ED29F}" type="presParOf" srcId="{A497B54D-D9D2-1442-A85B-AABB5DF5A02A}" destId="{ACDB5C22-064F-6C47-86E5-768AEA557751}" srcOrd="8" destOrd="0" presId="urn:microsoft.com/office/officeart/2011/layout/HexagonRadial"/>
    <dgm:cxn modelId="{BFC88557-0F02-A843-90C1-FB44FFA85621}" type="presParOf" srcId="{A497B54D-D9D2-1442-A85B-AABB5DF5A02A}" destId="{B4EB2557-2C6F-5B49-8105-53EC16F30B79}" srcOrd="9" destOrd="0" presId="urn:microsoft.com/office/officeart/2011/layout/HexagonRadial"/>
    <dgm:cxn modelId="{73A7262E-2078-B24E-BE9C-DDB89E4C6460}" type="presParOf" srcId="{B4EB2557-2C6F-5B49-8105-53EC16F30B79}" destId="{9F3AA27E-A434-9742-A9C8-25BCA6B67C08}" srcOrd="0" destOrd="0" presId="urn:microsoft.com/office/officeart/2011/layout/HexagonRadial"/>
    <dgm:cxn modelId="{E65444C1-6C82-9C4A-BD09-A9DCECAF2B8E}" type="presParOf" srcId="{A497B54D-D9D2-1442-A85B-AABB5DF5A02A}" destId="{C33EC503-B3D4-5A4E-A2F1-00770011911A}" srcOrd="10" destOrd="0" presId="urn:microsoft.com/office/officeart/2011/layout/HexagonRadial"/>
    <dgm:cxn modelId="{123313F9-5A03-1E48-8FB8-AAECAE09AEFD}" type="presParOf" srcId="{A497B54D-D9D2-1442-A85B-AABB5DF5A02A}" destId="{7DC3C834-95DE-5A41-8ED2-DD9F322F1CCB}" srcOrd="11" destOrd="0" presId="urn:microsoft.com/office/officeart/2011/layout/HexagonRadial"/>
    <dgm:cxn modelId="{9CDEA3FF-AE09-C44D-A15E-58C980E8C296}" type="presParOf" srcId="{7DC3C834-95DE-5A41-8ED2-DD9F322F1CCB}" destId="{7757EC67-1480-154B-B264-399F26750BDA}" srcOrd="0" destOrd="0" presId="urn:microsoft.com/office/officeart/2011/layout/HexagonRadial"/>
    <dgm:cxn modelId="{9259987A-E7F0-0E44-A0D3-4EC8BAA10237}" type="presParOf" srcId="{A497B54D-D9D2-1442-A85B-AABB5DF5A02A}" destId="{FAF8F6B9-6E65-DD46-B340-9386FC6FD994}"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4C3E92-B1FE-40F9-A09A-8BF6F63F1BFF}"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C065AE7C-8FEB-46B6-83EE-239B10C26BCC}">
      <dgm:prSet/>
      <dgm:spPr/>
      <dgm:t>
        <a:bodyPr/>
        <a:lstStyle/>
        <a:p>
          <a:pPr>
            <a:lnSpc>
              <a:spcPct val="100000"/>
            </a:lnSpc>
            <a:defRPr cap="all"/>
          </a:pPr>
          <a:r>
            <a:rPr lang="nl-NL">
              <a:hlinkClick xmlns:r="http://schemas.openxmlformats.org/officeDocument/2006/relationships" r:id="rId1"/>
            </a:rPr>
            <a:t>https://mijnpositievegezondheid.nl</a:t>
          </a:r>
          <a:endParaRPr lang="en-US"/>
        </a:p>
      </dgm:t>
    </dgm:pt>
    <dgm:pt modelId="{8B7B993E-FE7A-4306-BBFE-D354CAF66F6D}" type="parTrans" cxnId="{C7B13E6E-E4BB-4C21-A6FF-21131FD56B5B}">
      <dgm:prSet/>
      <dgm:spPr/>
      <dgm:t>
        <a:bodyPr/>
        <a:lstStyle/>
        <a:p>
          <a:endParaRPr lang="en-US"/>
        </a:p>
      </dgm:t>
    </dgm:pt>
    <dgm:pt modelId="{F607F166-F929-40D8-8FE0-006F9D3EEF55}" type="sibTrans" cxnId="{C7B13E6E-E4BB-4C21-A6FF-21131FD56B5B}">
      <dgm:prSet/>
      <dgm:spPr/>
      <dgm:t>
        <a:bodyPr/>
        <a:lstStyle/>
        <a:p>
          <a:endParaRPr lang="en-US"/>
        </a:p>
      </dgm:t>
    </dgm:pt>
    <dgm:pt modelId="{A5B0D7D9-E884-4876-88F3-8C00991C5263}">
      <dgm:prSet/>
      <dgm:spPr/>
      <dgm:t>
        <a:bodyPr/>
        <a:lstStyle/>
        <a:p>
          <a:pPr>
            <a:lnSpc>
              <a:spcPct val="100000"/>
            </a:lnSpc>
            <a:defRPr cap="all"/>
          </a:pPr>
          <a:r>
            <a:rPr lang="nl-NL"/>
            <a:t>Open de link en vul hem in.</a:t>
          </a:r>
          <a:endParaRPr lang="en-US"/>
        </a:p>
      </dgm:t>
    </dgm:pt>
    <dgm:pt modelId="{C983C3C5-CB4C-4B7E-9818-3180F52926D4}" type="parTrans" cxnId="{F2D1B719-0D13-4347-A64D-6142534CF63C}">
      <dgm:prSet/>
      <dgm:spPr/>
      <dgm:t>
        <a:bodyPr/>
        <a:lstStyle/>
        <a:p>
          <a:endParaRPr lang="en-US"/>
        </a:p>
      </dgm:t>
    </dgm:pt>
    <dgm:pt modelId="{E5183889-A0EC-4433-BD5C-EA88C935328E}" type="sibTrans" cxnId="{F2D1B719-0D13-4347-A64D-6142534CF63C}">
      <dgm:prSet/>
      <dgm:spPr/>
      <dgm:t>
        <a:bodyPr/>
        <a:lstStyle/>
        <a:p>
          <a:endParaRPr lang="en-US"/>
        </a:p>
      </dgm:t>
    </dgm:pt>
    <dgm:pt modelId="{CDEA9678-C314-4C4C-B7DF-6CD8C7741FA0}">
      <dgm:prSet/>
      <dgm:spPr/>
      <dgm:t>
        <a:bodyPr/>
        <a:lstStyle/>
        <a:p>
          <a:pPr>
            <a:lnSpc>
              <a:spcPct val="100000"/>
            </a:lnSpc>
            <a:defRPr cap="all"/>
          </a:pPr>
          <a:r>
            <a:rPr lang="nl-NL"/>
            <a:t>Vergelijk jouw resultaten met die van een medestudent.</a:t>
          </a:r>
          <a:endParaRPr lang="en-US"/>
        </a:p>
      </dgm:t>
    </dgm:pt>
    <dgm:pt modelId="{45FFD69B-6908-45BA-B948-3CBECC812AF6}" type="parTrans" cxnId="{964B0B70-2E16-4568-8D91-1D2ADAAE1C3F}">
      <dgm:prSet/>
      <dgm:spPr/>
      <dgm:t>
        <a:bodyPr/>
        <a:lstStyle/>
        <a:p>
          <a:endParaRPr lang="en-US"/>
        </a:p>
      </dgm:t>
    </dgm:pt>
    <dgm:pt modelId="{AEB382CC-1336-488E-A16C-B6B3AB337497}" type="sibTrans" cxnId="{964B0B70-2E16-4568-8D91-1D2ADAAE1C3F}">
      <dgm:prSet/>
      <dgm:spPr/>
      <dgm:t>
        <a:bodyPr/>
        <a:lstStyle/>
        <a:p>
          <a:endParaRPr lang="en-US"/>
        </a:p>
      </dgm:t>
    </dgm:pt>
    <dgm:pt modelId="{3B4848A0-E8C7-4849-A413-1C4899CF8ED5}" type="pres">
      <dgm:prSet presAssocID="{AA4C3E92-B1FE-40F9-A09A-8BF6F63F1BFF}" presName="root" presStyleCnt="0">
        <dgm:presLayoutVars>
          <dgm:dir/>
          <dgm:resizeHandles val="exact"/>
        </dgm:presLayoutVars>
      </dgm:prSet>
      <dgm:spPr/>
    </dgm:pt>
    <dgm:pt modelId="{7E3385D5-CCC8-4CAB-B3C1-6075EF7C3D06}" type="pres">
      <dgm:prSet presAssocID="{C065AE7C-8FEB-46B6-83EE-239B10C26BCC}" presName="compNode" presStyleCnt="0"/>
      <dgm:spPr/>
    </dgm:pt>
    <dgm:pt modelId="{AB917F9D-BBFC-4EB0-B35F-5F8167693E8A}" type="pres">
      <dgm:prSet presAssocID="{C065AE7C-8FEB-46B6-83EE-239B10C26BCC}" presName="iconBgRect" presStyleLbl="bgShp" presStyleIdx="0" presStyleCnt="3"/>
      <dgm:spPr/>
    </dgm:pt>
    <dgm:pt modelId="{EEB7509F-CD2B-4750-99F7-0FB211334F8C}" type="pres">
      <dgm:prSet presAssocID="{C065AE7C-8FEB-46B6-83EE-239B10C26BCC}"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arker"/>
        </a:ext>
      </dgm:extLst>
    </dgm:pt>
    <dgm:pt modelId="{13143A58-205A-45F0-9BEF-9611C6B8A208}" type="pres">
      <dgm:prSet presAssocID="{C065AE7C-8FEB-46B6-83EE-239B10C26BCC}" presName="spaceRect" presStyleCnt="0"/>
      <dgm:spPr/>
    </dgm:pt>
    <dgm:pt modelId="{046A5072-C8D0-4AAF-8580-7234CB7CBD47}" type="pres">
      <dgm:prSet presAssocID="{C065AE7C-8FEB-46B6-83EE-239B10C26BCC}" presName="textRect" presStyleLbl="revTx" presStyleIdx="0" presStyleCnt="3">
        <dgm:presLayoutVars>
          <dgm:chMax val="1"/>
          <dgm:chPref val="1"/>
        </dgm:presLayoutVars>
      </dgm:prSet>
      <dgm:spPr/>
    </dgm:pt>
    <dgm:pt modelId="{F76155EE-0A3E-41D2-B590-61A5A4B2FFE3}" type="pres">
      <dgm:prSet presAssocID="{F607F166-F929-40D8-8FE0-006F9D3EEF55}" presName="sibTrans" presStyleCnt="0"/>
      <dgm:spPr/>
    </dgm:pt>
    <dgm:pt modelId="{0FB665D2-6D89-4B6B-A322-C7ECF8039BCE}" type="pres">
      <dgm:prSet presAssocID="{A5B0D7D9-E884-4876-88F3-8C00991C5263}" presName="compNode" presStyleCnt="0"/>
      <dgm:spPr/>
    </dgm:pt>
    <dgm:pt modelId="{617EA9EF-EC0C-4DFE-B61A-641BC583CE1F}" type="pres">
      <dgm:prSet presAssocID="{A5B0D7D9-E884-4876-88F3-8C00991C5263}" presName="iconBgRect" presStyleLbl="bgShp" presStyleIdx="1" presStyleCnt="3"/>
      <dgm:spPr/>
    </dgm:pt>
    <dgm:pt modelId="{9EE62885-86CF-4D5B-8739-BF59267B7935}" type="pres">
      <dgm:prSet presAssocID="{A5B0D7D9-E884-4876-88F3-8C00991C5263}"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Link"/>
        </a:ext>
      </dgm:extLst>
    </dgm:pt>
    <dgm:pt modelId="{86532A1A-895B-4EBF-9895-265A58EE081C}" type="pres">
      <dgm:prSet presAssocID="{A5B0D7D9-E884-4876-88F3-8C00991C5263}" presName="spaceRect" presStyleCnt="0"/>
      <dgm:spPr/>
    </dgm:pt>
    <dgm:pt modelId="{F4009AAB-8D27-4FFD-9003-B2C26B4165A1}" type="pres">
      <dgm:prSet presAssocID="{A5B0D7D9-E884-4876-88F3-8C00991C5263}" presName="textRect" presStyleLbl="revTx" presStyleIdx="1" presStyleCnt="3">
        <dgm:presLayoutVars>
          <dgm:chMax val="1"/>
          <dgm:chPref val="1"/>
        </dgm:presLayoutVars>
      </dgm:prSet>
      <dgm:spPr/>
    </dgm:pt>
    <dgm:pt modelId="{B796C966-0032-42D4-879E-2CF178490ABD}" type="pres">
      <dgm:prSet presAssocID="{E5183889-A0EC-4433-BD5C-EA88C935328E}" presName="sibTrans" presStyleCnt="0"/>
      <dgm:spPr/>
    </dgm:pt>
    <dgm:pt modelId="{DE2792BE-8514-40CA-80A0-933AFD218419}" type="pres">
      <dgm:prSet presAssocID="{CDEA9678-C314-4C4C-B7DF-6CD8C7741FA0}" presName="compNode" presStyleCnt="0"/>
      <dgm:spPr/>
    </dgm:pt>
    <dgm:pt modelId="{50B398FE-E9A3-4716-94D9-6038898FF059}" type="pres">
      <dgm:prSet presAssocID="{CDEA9678-C314-4C4C-B7DF-6CD8C7741FA0}" presName="iconBgRect" presStyleLbl="bgShp" presStyleIdx="2" presStyleCnt="3"/>
      <dgm:spPr/>
    </dgm:pt>
    <dgm:pt modelId="{A4730C3F-9EE2-4F40-A9EC-E21BDE2233AE}" type="pres">
      <dgm:prSet presAssocID="{CDEA9678-C314-4C4C-B7DF-6CD8C7741FA0}"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keleton"/>
        </a:ext>
      </dgm:extLst>
    </dgm:pt>
    <dgm:pt modelId="{BC194939-3DE9-4EE9-89FC-A5E7F42A6610}" type="pres">
      <dgm:prSet presAssocID="{CDEA9678-C314-4C4C-B7DF-6CD8C7741FA0}" presName="spaceRect" presStyleCnt="0"/>
      <dgm:spPr/>
    </dgm:pt>
    <dgm:pt modelId="{74EEC6C3-0EED-49F7-89CD-0EE767ADD44A}" type="pres">
      <dgm:prSet presAssocID="{CDEA9678-C314-4C4C-B7DF-6CD8C7741FA0}" presName="textRect" presStyleLbl="revTx" presStyleIdx="2" presStyleCnt="3">
        <dgm:presLayoutVars>
          <dgm:chMax val="1"/>
          <dgm:chPref val="1"/>
        </dgm:presLayoutVars>
      </dgm:prSet>
      <dgm:spPr/>
    </dgm:pt>
  </dgm:ptLst>
  <dgm:cxnLst>
    <dgm:cxn modelId="{AD475401-0007-7843-AD50-80A979772893}" type="presOf" srcId="{C065AE7C-8FEB-46B6-83EE-239B10C26BCC}" destId="{046A5072-C8D0-4AAF-8580-7234CB7CBD47}" srcOrd="0" destOrd="0" presId="urn:microsoft.com/office/officeart/2018/5/layout/IconCircleLabelList"/>
    <dgm:cxn modelId="{F2D1B719-0D13-4347-A64D-6142534CF63C}" srcId="{AA4C3E92-B1FE-40F9-A09A-8BF6F63F1BFF}" destId="{A5B0D7D9-E884-4876-88F3-8C00991C5263}" srcOrd="1" destOrd="0" parTransId="{C983C3C5-CB4C-4B7E-9818-3180F52926D4}" sibTransId="{E5183889-A0EC-4433-BD5C-EA88C935328E}"/>
    <dgm:cxn modelId="{EA5B9C1C-7C73-0046-900B-9DBA515B16B8}" type="presOf" srcId="{A5B0D7D9-E884-4876-88F3-8C00991C5263}" destId="{F4009AAB-8D27-4FFD-9003-B2C26B4165A1}" srcOrd="0" destOrd="0" presId="urn:microsoft.com/office/officeart/2018/5/layout/IconCircleLabelList"/>
    <dgm:cxn modelId="{C7B13E6E-E4BB-4C21-A6FF-21131FD56B5B}" srcId="{AA4C3E92-B1FE-40F9-A09A-8BF6F63F1BFF}" destId="{C065AE7C-8FEB-46B6-83EE-239B10C26BCC}" srcOrd="0" destOrd="0" parTransId="{8B7B993E-FE7A-4306-BBFE-D354CAF66F6D}" sibTransId="{F607F166-F929-40D8-8FE0-006F9D3EEF55}"/>
    <dgm:cxn modelId="{964B0B70-2E16-4568-8D91-1D2ADAAE1C3F}" srcId="{AA4C3E92-B1FE-40F9-A09A-8BF6F63F1BFF}" destId="{CDEA9678-C314-4C4C-B7DF-6CD8C7741FA0}" srcOrd="2" destOrd="0" parTransId="{45FFD69B-6908-45BA-B948-3CBECC812AF6}" sibTransId="{AEB382CC-1336-488E-A16C-B6B3AB337497}"/>
    <dgm:cxn modelId="{D4785D94-C154-E544-8645-23A1EDE49076}" type="presOf" srcId="{AA4C3E92-B1FE-40F9-A09A-8BF6F63F1BFF}" destId="{3B4848A0-E8C7-4849-A413-1C4899CF8ED5}" srcOrd="0" destOrd="0" presId="urn:microsoft.com/office/officeart/2018/5/layout/IconCircleLabelList"/>
    <dgm:cxn modelId="{4445AAA8-75B4-1548-B5DF-63277D0CA585}" type="presOf" srcId="{CDEA9678-C314-4C4C-B7DF-6CD8C7741FA0}" destId="{74EEC6C3-0EED-49F7-89CD-0EE767ADD44A}" srcOrd="0" destOrd="0" presId="urn:microsoft.com/office/officeart/2018/5/layout/IconCircleLabelList"/>
    <dgm:cxn modelId="{6B62FF82-F2D1-564F-841F-8198B8A1B663}" type="presParOf" srcId="{3B4848A0-E8C7-4849-A413-1C4899CF8ED5}" destId="{7E3385D5-CCC8-4CAB-B3C1-6075EF7C3D06}" srcOrd="0" destOrd="0" presId="urn:microsoft.com/office/officeart/2018/5/layout/IconCircleLabelList"/>
    <dgm:cxn modelId="{F888E1E8-8EE1-ED4A-A67E-61F4692F09CA}" type="presParOf" srcId="{7E3385D5-CCC8-4CAB-B3C1-6075EF7C3D06}" destId="{AB917F9D-BBFC-4EB0-B35F-5F8167693E8A}" srcOrd="0" destOrd="0" presId="urn:microsoft.com/office/officeart/2018/5/layout/IconCircleLabelList"/>
    <dgm:cxn modelId="{780A4A69-51F2-FF47-95C2-5672E0357F72}" type="presParOf" srcId="{7E3385D5-CCC8-4CAB-B3C1-6075EF7C3D06}" destId="{EEB7509F-CD2B-4750-99F7-0FB211334F8C}" srcOrd="1" destOrd="0" presId="urn:microsoft.com/office/officeart/2018/5/layout/IconCircleLabelList"/>
    <dgm:cxn modelId="{3EEAD9A5-288B-394A-AAE8-9613F0184122}" type="presParOf" srcId="{7E3385D5-CCC8-4CAB-B3C1-6075EF7C3D06}" destId="{13143A58-205A-45F0-9BEF-9611C6B8A208}" srcOrd="2" destOrd="0" presId="urn:microsoft.com/office/officeart/2018/5/layout/IconCircleLabelList"/>
    <dgm:cxn modelId="{A3F4CD85-12E3-A64D-99B5-575D7188034D}" type="presParOf" srcId="{7E3385D5-CCC8-4CAB-B3C1-6075EF7C3D06}" destId="{046A5072-C8D0-4AAF-8580-7234CB7CBD47}" srcOrd="3" destOrd="0" presId="urn:microsoft.com/office/officeart/2018/5/layout/IconCircleLabelList"/>
    <dgm:cxn modelId="{83DF88CE-A98B-774B-A789-E31B3F468E55}" type="presParOf" srcId="{3B4848A0-E8C7-4849-A413-1C4899CF8ED5}" destId="{F76155EE-0A3E-41D2-B590-61A5A4B2FFE3}" srcOrd="1" destOrd="0" presId="urn:microsoft.com/office/officeart/2018/5/layout/IconCircleLabelList"/>
    <dgm:cxn modelId="{948C2329-72F5-F042-B758-CDEB8DFA1BE0}" type="presParOf" srcId="{3B4848A0-E8C7-4849-A413-1C4899CF8ED5}" destId="{0FB665D2-6D89-4B6B-A322-C7ECF8039BCE}" srcOrd="2" destOrd="0" presId="urn:microsoft.com/office/officeart/2018/5/layout/IconCircleLabelList"/>
    <dgm:cxn modelId="{49090B01-A35F-F545-9958-93060BB3100B}" type="presParOf" srcId="{0FB665D2-6D89-4B6B-A322-C7ECF8039BCE}" destId="{617EA9EF-EC0C-4DFE-B61A-641BC583CE1F}" srcOrd="0" destOrd="0" presId="urn:microsoft.com/office/officeart/2018/5/layout/IconCircleLabelList"/>
    <dgm:cxn modelId="{2DC31C77-0708-814F-97F3-A9AD5264EB6D}" type="presParOf" srcId="{0FB665D2-6D89-4B6B-A322-C7ECF8039BCE}" destId="{9EE62885-86CF-4D5B-8739-BF59267B7935}" srcOrd="1" destOrd="0" presId="urn:microsoft.com/office/officeart/2018/5/layout/IconCircleLabelList"/>
    <dgm:cxn modelId="{911816DA-2794-154D-B631-251A1B7F6208}" type="presParOf" srcId="{0FB665D2-6D89-4B6B-A322-C7ECF8039BCE}" destId="{86532A1A-895B-4EBF-9895-265A58EE081C}" srcOrd="2" destOrd="0" presId="urn:microsoft.com/office/officeart/2018/5/layout/IconCircleLabelList"/>
    <dgm:cxn modelId="{3A65803A-AD61-3E48-82E3-52681434D68A}" type="presParOf" srcId="{0FB665D2-6D89-4B6B-A322-C7ECF8039BCE}" destId="{F4009AAB-8D27-4FFD-9003-B2C26B4165A1}" srcOrd="3" destOrd="0" presId="urn:microsoft.com/office/officeart/2018/5/layout/IconCircleLabelList"/>
    <dgm:cxn modelId="{82E6C94B-2571-F44A-A407-7F4DA8FC4FFB}" type="presParOf" srcId="{3B4848A0-E8C7-4849-A413-1C4899CF8ED5}" destId="{B796C966-0032-42D4-879E-2CF178490ABD}" srcOrd="3" destOrd="0" presId="urn:microsoft.com/office/officeart/2018/5/layout/IconCircleLabelList"/>
    <dgm:cxn modelId="{8500AAC1-7569-C741-A741-C3D0E51C1C62}" type="presParOf" srcId="{3B4848A0-E8C7-4849-A413-1C4899CF8ED5}" destId="{DE2792BE-8514-40CA-80A0-933AFD218419}" srcOrd="4" destOrd="0" presId="urn:microsoft.com/office/officeart/2018/5/layout/IconCircleLabelList"/>
    <dgm:cxn modelId="{635B8F40-E497-1348-9DD9-2358CCD412EB}" type="presParOf" srcId="{DE2792BE-8514-40CA-80A0-933AFD218419}" destId="{50B398FE-E9A3-4716-94D9-6038898FF059}" srcOrd="0" destOrd="0" presId="urn:microsoft.com/office/officeart/2018/5/layout/IconCircleLabelList"/>
    <dgm:cxn modelId="{5A6141C3-1E18-F642-852B-99B96D08317A}" type="presParOf" srcId="{DE2792BE-8514-40CA-80A0-933AFD218419}" destId="{A4730C3F-9EE2-4F40-A9EC-E21BDE2233AE}" srcOrd="1" destOrd="0" presId="urn:microsoft.com/office/officeart/2018/5/layout/IconCircleLabelList"/>
    <dgm:cxn modelId="{E29AF125-E4C7-0040-89CC-39B43F629436}" type="presParOf" srcId="{DE2792BE-8514-40CA-80A0-933AFD218419}" destId="{BC194939-3DE9-4EE9-89FC-A5E7F42A6610}" srcOrd="2" destOrd="0" presId="urn:microsoft.com/office/officeart/2018/5/layout/IconCircleLabelList"/>
    <dgm:cxn modelId="{D000C47D-6159-934E-AD4C-F5011304B98E}" type="presParOf" srcId="{DE2792BE-8514-40CA-80A0-933AFD218419}" destId="{74EEC6C3-0EED-49F7-89CD-0EE767ADD44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DBAB8-C7C3-0B44-9C3B-47CB7AF7BEB8}">
      <dsp:nvSpPr>
        <dsp:cNvPr id="0" name=""/>
        <dsp:cNvSpPr/>
      </dsp:nvSpPr>
      <dsp:spPr>
        <a:xfrm>
          <a:off x="1698484" y="1403741"/>
          <a:ext cx="1784216" cy="1543419"/>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rtlCol="0" anchor="ctr" anchorCtr="0">
          <a:noAutofit/>
        </a:bodyPr>
        <a:lstStyle/>
        <a:p>
          <a:pPr marL="0" lvl="0" indent="0" algn="ctr" defTabSz="488950" rtl="0">
            <a:lnSpc>
              <a:spcPct val="90000"/>
            </a:lnSpc>
            <a:spcBef>
              <a:spcPct val="0"/>
            </a:spcBef>
            <a:spcAft>
              <a:spcPct val="35000"/>
            </a:spcAft>
            <a:buNone/>
          </a:pPr>
          <a:r>
            <a:rPr lang="nl-NL" sz="1100" kern="1200" noProof="0" dirty="0"/>
            <a:t>Goede gezondheid/langere leeftijdsverwachting</a:t>
          </a:r>
          <a:endParaRPr lang="nl" sz="1100" kern="1200" noProof="0" dirty="0"/>
        </a:p>
      </dsp:txBody>
      <dsp:txXfrm>
        <a:off x="1994154" y="1659507"/>
        <a:ext cx="1192876" cy="1031887"/>
      </dsp:txXfrm>
    </dsp:sp>
    <dsp:sp modelId="{F8F39153-E4BD-9242-AC69-889DD215CC88}">
      <dsp:nvSpPr>
        <dsp:cNvPr id="0" name=""/>
        <dsp:cNvSpPr/>
      </dsp:nvSpPr>
      <dsp:spPr>
        <a:xfrm>
          <a:off x="2815746" y="665319"/>
          <a:ext cx="673179" cy="5800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3B26DE0-DC08-9841-83EB-513F9D53B310}">
      <dsp:nvSpPr>
        <dsp:cNvPr id="0" name=""/>
        <dsp:cNvSpPr/>
      </dsp:nvSpPr>
      <dsp:spPr>
        <a:xfrm>
          <a:off x="1862836" y="0"/>
          <a:ext cx="1462152" cy="1264933"/>
        </a:xfrm>
        <a:prstGeom prst="hexagon">
          <a:avLst>
            <a:gd name="adj" fmla="val 2857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rtlCol="0" anchor="ctr" anchorCtr="0">
          <a:noAutofit/>
        </a:bodyPr>
        <a:lstStyle/>
        <a:p>
          <a:pPr marL="0" lvl="0" indent="0" algn="ctr" defTabSz="488950" rtl="0">
            <a:lnSpc>
              <a:spcPct val="90000"/>
            </a:lnSpc>
            <a:spcBef>
              <a:spcPct val="0"/>
            </a:spcBef>
            <a:spcAft>
              <a:spcPct val="35000"/>
            </a:spcAft>
            <a:buNone/>
          </a:pPr>
          <a:r>
            <a:rPr lang="nl" sz="1100" kern="1200" noProof="0" dirty="0"/>
            <a:t>Industriele ontwikkeling</a:t>
          </a:r>
        </a:p>
      </dsp:txBody>
      <dsp:txXfrm>
        <a:off x="2105146" y="209626"/>
        <a:ext cx="977532" cy="845681"/>
      </dsp:txXfrm>
    </dsp:sp>
    <dsp:sp modelId="{320CED78-4C35-484E-8786-DDCACB3FD29B}">
      <dsp:nvSpPr>
        <dsp:cNvPr id="0" name=""/>
        <dsp:cNvSpPr/>
      </dsp:nvSpPr>
      <dsp:spPr>
        <a:xfrm>
          <a:off x="3601399" y="1749673"/>
          <a:ext cx="673179" cy="5800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7E6FE3D-963D-B141-B013-9C846DE0009E}">
      <dsp:nvSpPr>
        <dsp:cNvPr id="0" name=""/>
        <dsp:cNvSpPr/>
      </dsp:nvSpPr>
      <dsp:spPr>
        <a:xfrm>
          <a:off x="3203800" y="778019"/>
          <a:ext cx="1462152" cy="1264933"/>
        </a:xfrm>
        <a:prstGeom prst="hexagon">
          <a:avLst>
            <a:gd name="adj" fmla="val 28570"/>
            <a:gd name="vf" fmla="val 115470"/>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rtlCol="0" anchor="ctr" anchorCtr="0">
          <a:noAutofit/>
        </a:bodyPr>
        <a:lstStyle/>
        <a:p>
          <a:pPr marL="0" lvl="0" indent="0" algn="ctr" defTabSz="488950" rtl="0">
            <a:lnSpc>
              <a:spcPct val="90000"/>
            </a:lnSpc>
            <a:spcBef>
              <a:spcPct val="0"/>
            </a:spcBef>
            <a:spcAft>
              <a:spcPct val="35000"/>
            </a:spcAft>
            <a:buNone/>
          </a:pPr>
          <a:r>
            <a:rPr lang="nl" sz="1100" kern="1200" noProof="0" dirty="0"/>
            <a:t>Medische kennis</a:t>
          </a:r>
        </a:p>
      </dsp:txBody>
      <dsp:txXfrm>
        <a:off x="3446110" y="987645"/>
        <a:ext cx="977532" cy="845681"/>
      </dsp:txXfrm>
    </dsp:sp>
    <dsp:sp modelId="{97C261E6-91A1-3C40-BA01-EDC38707BE33}">
      <dsp:nvSpPr>
        <dsp:cNvPr id="0" name=""/>
        <dsp:cNvSpPr/>
      </dsp:nvSpPr>
      <dsp:spPr>
        <a:xfrm>
          <a:off x="3055634" y="2973704"/>
          <a:ext cx="673179" cy="5800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C11A793-A98B-FA41-B2C9-3E2F9E32F100}">
      <dsp:nvSpPr>
        <dsp:cNvPr id="0" name=""/>
        <dsp:cNvSpPr/>
      </dsp:nvSpPr>
      <dsp:spPr>
        <a:xfrm>
          <a:off x="3203800" y="2307514"/>
          <a:ext cx="1462152" cy="1264933"/>
        </a:xfrm>
        <a:prstGeom prst="hexagon">
          <a:avLst>
            <a:gd name="adj" fmla="val 28570"/>
            <a:gd name="vf" fmla="val 115470"/>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rtlCol="0" anchor="ctr" anchorCtr="0">
          <a:noAutofit/>
        </a:bodyPr>
        <a:lstStyle/>
        <a:p>
          <a:pPr marL="0" lvl="0" indent="0" algn="ctr" defTabSz="488950" rtl="0">
            <a:lnSpc>
              <a:spcPct val="90000"/>
            </a:lnSpc>
            <a:spcBef>
              <a:spcPct val="0"/>
            </a:spcBef>
            <a:spcAft>
              <a:spcPct val="35000"/>
            </a:spcAft>
            <a:buNone/>
          </a:pPr>
          <a:r>
            <a:rPr lang="nl" sz="1100" kern="1200" noProof="0" dirty="0"/>
            <a:t>Innovatie</a:t>
          </a:r>
        </a:p>
      </dsp:txBody>
      <dsp:txXfrm>
        <a:off x="3446110" y="2517140"/>
        <a:ext cx="977532" cy="845681"/>
      </dsp:txXfrm>
    </dsp:sp>
    <dsp:sp modelId="{9F3AA27E-A434-9742-A9C8-25BCA6B67C08}">
      <dsp:nvSpPr>
        <dsp:cNvPr id="0" name=""/>
        <dsp:cNvSpPr/>
      </dsp:nvSpPr>
      <dsp:spPr>
        <a:xfrm>
          <a:off x="1701804" y="3100763"/>
          <a:ext cx="673179" cy="5800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CDB5C22-064F-6C47-86E5-768AEA557751}">
      <dsp:nvSpPr>
        <dsp:cNvPr id="0" name=""/>
        <dsp:cNvSpPr/>
      </dsp:nvSpPr>
      <dsp:spPr>
        <a:xfrm>
          <a:off x="1862836" y="3086404"/>
          <a:ext cx="1462152" cy="1264933"/>
        </a:xfrm>
        <a:prstGeom prst="hexagon">
          <a:avLst>
            <a:gd name="adj" fmla="val 28570"/>
            <a:gd name="vf" fmla="val 115470"/>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rtlCol="0" anchor="ctr" anchorCtr="0">
          <a:noAutofit/>
        </a:bodyPr>
        <a:lstStyle/>
        <a:p>
          <a:pPr marL="0" lvl="0" indent="0" algn="ctr" defTabSz="488950" rtl="0">
            <a:lnSpc>
              <a:spcPct val="90000"/>
            </a:lnSpc>
            <a:spcBef>
              <a:spcPct val="0"/>
            </a:spcBef>
            <a:spcAft>
              <a:spcPct val="35000"/>
            </a:spcAft>
            <a:buNone/>
          </a:pPr>
          <a:r>
            <a:rPr lang="nl" sz="1100" kern="1200" noProof="0" dirty="0"/>
            <a:t>Hygiene </a:t>
          </a:r>
        </a:p>
      </dsp:txBody>
      <dsp:txXfrm>
        <a:off x="2105146" y="3296030"/>
        <a:ext cx="977532" cy="845681"/>
      </dsp:txXfrm>
    </dsp:sp>
    <dsp:sp modelId="{7757EC67-1480-154B-B264-399F26750BDA}">
      <dsp:nvSpPr>
        <dsp:cNvPr id="0" name=""/>
        <dsp:cNvSpPr/>
      </dsp:nvSpPr>
      <dsp:spPr>
        <a:xfrm>
          <a:off x="903285" y="2016845"/>
          <a:ext cx="673179" cy="5800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33EC503-B3D4-5A4E-A2F1-00770011911A}">
      <dsp:nvSpPr>
        <dsp:cNvPr id="0" name=""/>
        <dsp:cNvSpPr/>
      </dsp:nvSpPr>
      <dsp:spPr>
        <a:xfrm>
          <a:off x="515646" y="2308384"/>
          <a:ext cx="1462152" cy="1264933"/>
        </a:xfrm>
        <a:prstGeom prst="hexagon">
          <a:avLst>
            <a:gd name="adj" fmla="val 28570"/>
            <a:gd name="vf" fmla="val 115470"/>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rtlCol="0" anchor="ctr" anchorCtr="0">
          <a:noAutofit/>
        </a:bodyPr>
        <a:lstStyle/>
        <a:p>
          <a:pPr marL="0" lvl="0" indent="0" algn="ctr" defTabSz="488950" rtl="0">
            <a:lnSpc>
              <a:spcPct val="90000"/>
            </a:lnSpc>
            <a:spcBef>
              <a:spcPct val="0"/>
            </a:spcBef>
            <a:spcAft>
              <a:spcPct val="35000"/>
            </a:spcAft>
            <a:buNone/>
          </a:pPr>
          <a:r>
            <a:rPr lang="nl" sz="1100" kern="1200" noProof="0" dirty="0"/>
            <a:t>leefcomfort</a:t>
          </a:r>
        </a:p>
      </dsp:txBody>
      <dsp:txXfrm>
        <a:off x="757956" y="2518010"/>
        <a:ext cx="977532" cy="845681"/>
      </dsp:txXfrm>
    </dsp:sp>
    <dsp:sp modelId="{FAF8F6B9-6E65-DD46-B340-9386FC6FD994}">
      <dsp:nvSpPr>
        <dsp:cNvPr id="0" name=""/>
        <dsp:cNvSpPr/>
      </dsp:nvSpPr>
      <dsp:spPr>
        <a:xfrm>
          <a:off x="515646" y="776278"/>
          <a:ext cx="1462152" cy="1264933"/>
        </a:xfrm>
        <a:prstGeom prst="hexagon">
          <a:avLst>
            <a:gd name="adj" fmla="val 28570"/>
            <a:gd name="vf" fmla="val 11547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rtlCol="0" anchor="ctr" anchorCtr="0">
          <a:noAutofit/>
        </a:bodyPr>
        <a:lstStyle/>
        <a:p>
          <a:pPr marL="0" lvl="0" indent="0" algn="ctr" defTabSz="488950" rtl="0">
            <a:lnSpc>
              <a:spcPct val="90000"/>
            </a:lnSpc>
            <a:spcBef>
              <a:spcPct val="0"/>
            </a:spcBef>
            <a:spcAft>
              <a:spcPct val="35000"/>
            </a:spcAft>
            <a:buNone/>
          </a:pPr>
          <a:r>
            <a:rPr lang="nl-NL" sz="1100" kern="1200" noProof="0" dirty="0"/>
            <a:t>G</a:t>
          </a:r>
          <a:r>
            <a:rPr lang="nl" sz="1100" kern="1200" noProof="0" dirty="0"/>
            <a:t>oed onderwijs</a:t>
          </a:r>
        </a:p>
      </dsp:txBody>
      <dsp:txXfrm>
        <a:off x="757956" y="985904"/>
        <a:ext cx="977532" cy="845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17F9D-BBFC-4EB0-B35F-5F8167693E8A}">
      <dsp:nvSpPr>
        <dsp:cNvPr id="0" name=""/>
        <dsp:cNvSpPr/>
      </dsp:nvSpPr>
      <dsp:spPr>
        <a:xfrm>
          <a:off x="679050" y="578168"/>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B7509F-CD2B-4750-99F7-0FB211334F8C}">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6A5072-C8D0-4AAF-8580-7234CB7CBD47}">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nl-NL" sz="1400" kern="1200">
              <a:hlinkClick xmlns:r="http://schemas.openxmlformats.org/officeDocument/2006/relationships" r:id="rId3"/>
            </a:rPr>
            <a:t>https://mijnpositievegezondheid.nl</a:t>
          </a:r>
          <a:endParaRPr lang="en-US" sz="1400" kern="1200"/>
        </a:p>
      </dsp:txBody>
      <dsp:txXfrm>
        <a:off x="75768" y="3053169"/>
        <a:ext cx="3093750" cy="720000"/>
      </dsp:txXfrm>
    </dsp:sp>
    <dsp:sp modelId="{617EA9EF-EC0C-4DFE-B61A-641BC583CE1F}">
      <dsp:nvSpPr>
        <dsp:cNvPr id="0" name=""/>
        <dsp:cNvSpPr/>
      </dsp:nvSpPr>
      <dsp:spPr>
        <a:xfrm>
          <a:off x="4314206" y="578168"/>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E62885-86CF-4D5B-8739-BF59267B7935}">
      <dsp:nvSpPr>
        <dsp:cNvPr id="0" name=""/>
        <dsp:cNvSpPr/>
      </dsp:nvSpPr>
      <dsp:spPr>
        <a:xfrm>
          <a:off x="4716393" y="980356"/>
          <a:ext cx="1082812" cy="108281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009AAB-8D27-4FFD-9003-B2C26B4165A1}">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nl-NL" sz="1400" kern="1200"/>
            <a:t>Open de link en vul hem in.</a:t>
          </a:r>
          <a:endParaRPr lang="en-US" sz="1400" kern="1200"/>
        </a:p>
      </dsp:txBody>
      <dsp:txXfrm>
        <a:off x="3710925" y="3053169"/>
        <a:ext cx="3093750" cy="720000"/>
      </dsp:txXfrm>
    </dsp:sp>
    <dsp:sp modelId="{50B398FE-E9A3-4716-94D9-6038898FF059}">
      <dsp:nvSpPr>
        <dsp:cNvPr id="0" name=""/>
        <dsp:cNvSpPr/>
      </dsp:nvSpPr>
      <dsp:spPr>
        <a:xfrm>
          <a:off x="7949362" y="578168"/>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730C3F-9EE2-4F40-A9EC-E21BDE2233AE}">
      <dsp:nvSpPr>
        <dsp:cNvPr id="0" name=""/>
        <dsp:cNvSpPr/>
      </dsp:nvSpPr>
      <dsp:spPr>
        <a:xfrm>
          <a:off x="8351550" y="980356"/>
          <a:ext cx="1082812" cy="1082812"/>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EEC6C3-0EED-49F7-89CD-0EE767ADD44A}">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nl-NL" sz="1400" kern="1200"/>
            <a:t>Vergelijk jouw resultaten met die van een medestudent.</a:t>
          </a:r>
          <a:endParaRPr lang="en-US" sz="1400" kern="1200"/>
        </a:p>
      </dsp:txBody>
      <dsp:txXfrm>
        <a:off x="7346081" y="3053169"/>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E42FF-49ED-4FA2-A520-D016D735DB81}" type="datetimeFigureOut">
              <a:rPr lang="nl-NL" smtClean="0"/>
              <a:t>25-11-2021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0EDD1-89D7-4787-964B-42E940F527FE}" type="slidenum">
              <a:rPr lang="nl-NL" smtClean="0"/>
              <a:t>‹nr.›</a:t>
            </a:fld>
            <a:endParaRPr lang="nl-NL"/>
          </a:p>
        </p:txBody>
      </p:sp>
    </p:spTree>
    <p:extLst>
      <p:ext uri="{BB962C8B-B14F-4D97-AF65-F5344CB8AC3E}">
        <p14:creationId xmlns:p14="http://schemas.microsoft.com/office/powerpoint/2010/main" val="1931700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inspire.ricoh.nl/digitaal-samenwerken-e-book%A0?utm_source=werktrends&amp;utm_medium=artikel&amp;utm_campaign=ricoh-online-samenwerken&amp;elq_source=werktrend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kanker.nl/organisaties/levenmetkanker-beweging/2964-mijn-zorgverleners" TargetMode="External"/><Relationship Id="rId4" Type="http://schemas.openxmlformats.org/officeDocument/2006/relationships/hyperlink" Target="https://mediawijs.be/dossiers/dossier-gezondheid-welzijn-en-technologie/digitale-innovaties-gezondheidszor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216B61-6F8E-4D83-8228-FCC5BD59F49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28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216B61-6F8E-4D83-8228-FCC5BD59F49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906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4A4A49"/>
                </a:solidFill>
                <a:effectLst/>
                <a:latin typeface="Open Sans"/>
              </a:rPr>
              <a:t>Voor het voorkomen van ziekte (</a:t>
            </a:r>
            <a:r>
              <a:rPr lang="nl-NL" b="0" i="0" u="none" strike="noStrike" dirty="0" err="1">
                <a:solidFill>
                  <a:srgbClr val="4A4A49"/>
                </a:solidFill>
                <a:effectLst/>
                <a:latin typeface="Open Sans"/>
              </a:rPr>
              <a:t>Preventive</a:t>
            </a:r>
            <a:r>
              <a:rPr lang="nl-NL" b="0" i="0" u="none" strike="noStrike" dirty="0">
                <a:solidFill>
                  <a:srgbClr val="4A4A49"/>
                </a:solidFill>
                <a:effectLst/>
                <a:latin typeface="Open Sans"/>
              </a:rPr>
              <a:t>), het voorspellen van gezondheidsrisico’s (</a:t>
            </a:r>
            <a:r>
              <a:rPr lang="nl-NL" b="0" i="0" u="none" strike="noStrike" dirty="0" err="1">
                <a:solidFill>
                  <a:srgbClr val="4A4A49"/>
                </a:solidFill>
                <a:effectLst/>
                <a:latin typeface="Open Sans"/>
              </a:rPr>
              <a:t>Predictive</a:t>
            </a:r>
            <a:r>
              <a:rPr lang="nl-NL" b="0" i="0" u="none" strike="noStrike" dirty="0">
                <a:solidFill>
                  <a:srgbClr val="4A4A49"/>
                </a:solidFill>
                <a:effectLst/>
                <a:latin typeface="Open Sans"/>
              </a:rPr>
              <a:t>), het bieden van zorg op maat aan patiënten (</a:t>
            </a:r>
            <a:r>
              <a:rPr lang="nl-NL" b="0" i="0" u="none" strike="noStrike" dirty="0" err="1">
                <a:solidFill>
                  <a:srgbClr val="4A4A49"/>
                </a:solidFill>
                <a:effectLst/>
                <a:latin typeface="Open Sans"/>
              </a:rPr>
              <a:t>Personalized</a:t>
            </a:r>
            <a:r>
              <a:rPr lang="nl-NL" b="0" i="0" u="none" strike="noStrike" dirty="0">
                <a:solidFill>
                  <a:srgbClr val="4A4A49"/>
                </a:solidFill>
                <a:effectLst/>
                <a:latin typeface="Open Sans"/>
              </a:rPr>
              <a:t>) en het betrekken van de patiënt (</a:t>
            </a:r>
            <a:r>
              <a:rPr lang="nl-NL" b="0" i="0" u="none" strike="noStrike" dirty="0" err="1">
                <a:solidFill>
                  <a:srgbClr val="4A4A49"/>
                </a:solidFill>
                <a:effectLst/>
                <a:latin typeface="Open Sans"/>
              </a:rPr>
              <a:t>Participatory</a:t>
            </a:r>
            <a:r>
              <a:rPr lang="nl-NL" b="0" i="0" u="none" strike="noStrike" dirty="0">
                <a:solidFill>
                  <a:srgbClr val="4A4A49"/>
                </a:solidFill>
                <a:effectLst/>
                <a:latin typeface="Open Sans"/>
              </a:rPr>
              <a:t>) </a:t>
            </a:r>
          </a:p>
          <a:p>
            <a:r>
              <a:rPr lang="nl-NL" b="0" i="0" u="none" strike="noStrike" dirty="0">
                <a:solidFill>
                  <a:srgbClr val="4A4A49"/>
                </a:solidFill>
                <a:effectLst/>
                <a:latin typeface="Open Sans"/>
              </a:rPr>
              <a:t>Voorbeelden voor deze doeleinden zijn </a:t>
            </a:r>
            <a:r>
              <a:rPr lang="nl-NL" b="1" i="0" u="none" strike="noStrike" dirty="0">
                <a:solidFill>
                  <a:srgbClr val="4A4A49"/>
                </a:solidFill>
                <a:effectLst/>
                <a:latin typeface="Open Sans"/>
              </a:rPr>
              <a:t>wearables</a:t>
            </a:r>
            <a:r>
              <a:rPr lang="nl-NL" b="0" i="0" u="none" strike="noStrike" dirty="0">
                <a:solidFill>
                  <a:srgbClr val="4A4A49"/>
                </a:solidFill>
                <a:effectLst/>
                <a:latin typeface="Open Sans"/>
              </a:rPr>
              <a:t>, sensoren, </a:t>
            </a:r>
            <a:r>
              <a:rPr lang="nl-NL" b="1" i="0" u="none" strike="noStrike" dirty="0">
                <a:solidFill>
                  <a:srgbClr val="4A4A49"/>
                </a:solidFill>
                <a:effectLst/>
                <a:latin typeface="Open Sans"/>
              </a:rPr>
              <a:t>virtual </a:t>
            </a:r>
            <a:r>
              <a:rPr lang="nl-NL" b="1" i="0" u="none" strike="noStrike" dirty="0" err="1">
                <a:solidFill>
                  <a:srgbClr val="4A4A49"/>
                </a:solidFill>
                <a:effectLst/>
                <a:latin typeface="Open Sans"/>
              </a:rPr>
              <a:t>reality</a:t>
            </a:r>
            <a:r>
              <a:rPr lang="nl-NL" b="0" i="0" u="none" strike="noStrike" dirty="0">
                <a:solidFill>
                  <a:srgbClr val="4A4A49"/>
                </a:solidFill>
                <a:effectLst/>
                <a:latin typeface="Open Sans"/>
              </a:rPr>
              <a:t>, </a:t>
            </a:r>
            <a:r>
              <a:rPr lang="nl-NL" b="0" i="0" u="none" strike="noStrike" dirty="0" err="1">
                <a:solidFill>
                  <a:srgbClr val="4A4A49"/>
                </a:solidFill>
                <a:effectLst/>
                <a:latin typeface="Open Sans"/>
              </a:rPr>
              <a:t>domotica</a:t>
            </a:r>
            <a:r>
              <a:rPr lang="nl-NL" b="0" i="0" u="none" strike="noStrike" dirty="0">
                <a:solidFill>
                  <a:srgbClr val="4A4A49"/>
                </a:solidFill>
                <a:effectLst/>
                <a:latin typeface="Open Sans"/>
              </a:rPr>
              <a:t>, </a:t>
            </a:r>
            <a:r>
              <a:rPr lang="nl-NL" b="1" i="0" u="none" strike="noStrike" dirty="0">
                <a:solidFill>
                  <a:srgbClr val="4A4A49"/>
                </a:solidFill>
                <a:effectLst/>
                <a:latin typeface="Open Sans"/>
              </a:rPr>
              <a:t>mobiele apps</a:t>
            </a:r>
            <a:r>
              <a:rPr lang="nl-NL" b="0" i="0" u="none" strike="noStrike" dirty="0">
                <a:solidFill>
                  <a:srgbClr val="4A4A49"/>
                </a:solidFill>
                <a:effectLst/>
                <a:latin typeface="Open Sans"/>
              </a:rPr>
              <a:t>, </a:t>
            </a:r>
            <a:r>
              <a:rPr lang="nl-NL" b="0" i="0" u="none" strike="noStrike" dirty="0" err="1">
                <a:solidFill>
                  <a:srgbClr val="4A4A49"/>
                </a:solidFill>
                <a:effectLst/>
                <a:latin typeface="Open Sans"/>
              </a:rPr>
              <a:t>gaming</a:t>
            </a:r>
            <a:r>
              <a:rPr lang="nl-NL" b="0" i="0" u="none" strike="noStrike" dirty="0">
                <a:solidFill>
                  <a:srgbClr val="4A4A49"/>
                </a:solidFill>
                <a:effectLst/>
                <a:latin typeface="Open Sans"/>
              </a:rPr>
              <a:t>, of online communicatie a.d.h.v. </a:t>
            </a:r>
            <a:r>
              <a:rPr lang="nl-NL" b="1" i="0" u="none" strike="noStrike" dirty="0">
                <a:solidFill>
                  <a:srgbClr val="4A4A49"/>
                </a:solidFill>
                <a:effectLst/>
                <a:latin typeface="Open Sans"/>
              </a:rPr>
              <a:t>chat </a:t>
            </a:r>
            <a:r>
              <a:rPr lang="nl-NL" b="0" i="0" u="none" strike="noStrike" dirty="0">
                <a:solidFill>
                  <a:srgbClr val="4A4A49"/>
                </a:solidFill>
                <a:effectLst/>
                <a:latin typeface="Open Sans"/>
              </a:rPr>
              <a:t>of beeldbellen. Dit maakt zorg op afstand bijvoorbeeld met behulp van </a:t>
            </a:r>
            <a:r>
              <a:rPr lang="nl-NL" b="0" i="0" u="sng" dirty="0">
                <a:solidFill>
                  <a:srgbClr val="71BCE9"/>
                </a:solidFill>
                <a:effectLst/>
                <a:latin typeface="Open Sans"/>
                <a:hlinkClick r:id="rId3"/>
              </a:rPr>
              <a:t>videovergadermiddelen</a:t>
            </a:r>
            <a:r>
              <a:rPr lang="nl-NL" b="0" i="0" u="none" strike="noStrike" dirty="0">
                <a:solidFill>
                  <a:srgbClr val="4A4A49"/>
                </a:solidFill>
                <a:effectLst/>
                <a:latin typeface="Open Sans"/>
              </a:rPr>
              <a:t> – ook </a:t>
            </a:r>
            <a:r>
              <a:rPr lang="nl-NL" b="1" i="0" u="none" strike="noStrike" dirty="0" err="1">
                <a:solidFill>
                  <a:srgbClr val="4A4A49"/>
                </a:solidFill>
                <a:effectLst/>
                <a:latin typeface="Open Sans"/>
              </a:rPr>
              <a:t>telezorg</a:t>
            </a:r>
            <a:r>
              <a:rPr lang="nl-NL" b="0" i="0" u="none" strike="noStrike" dirty="0">
                <a:solidFill>
                  <a:srgbClr val="4A4A49"/>
                </a:solidFill>
                <a:effectLst/>
                <a:latin typeface="Open Sans"/>
              </a:rPr>
              <a:t> genoemd – mogelijk. Deze technologie dient voor de patiënt in het verdere vervolg van een behandeling, ter preventie, in het dagelijks gebruik, etc. Voor zorg op maat kan een </a:t>
            </a:r>
            <a:r>
              <a:rPr lang="nl-NL" b="0" i="0" u="sng" dirty="0">
                <a:solidFill>
                  <a:srgbClr val="71BCE9"/>
                </a:solidFill>
                <a:effectLst/>
                <a:latin typeface="Open Sans"/>
                <a:hlinkClick r:id="rId4"/>
              </a:rPr>
              <a:t>digitale patiëntenwijzer</a:t>
            </a:r>
            <a:r>
              <a:rPr lang="nl-NL" b="0" i="0" u="none" strike="noStrike" dirty="0">
                <a:solidFill>
                  <a:srgbClr val="4A4A49"/>
                </a:solidFill>
                <a:effectLst/>
                <a:latin typeface="Open Sans"/>
              </a:rPr>
              <a:t> de patiënt inzicht geven in de kwaliteitsverschillen tussen ziekenhuizen, bijvoorbeeld bij de behandeling van kanker. Kankerpatiënten kunnen aangeven wat ze belangrijk vinden en vervolgens adviseert de </a:t>
            </a:r>
            <a:r>
              <a:rPr lang="nl-NL" b="0" i="0" u="sng" dirty="0">
                <a:solidFill>
                  <a:srgbClr val="71BCE9"/>
                </a:solidFill>
                <a:effectLst/>
                <a:latin typeface="Open Sans"/>
                <a:hlinkClick r:id="rId5"/>
              </a:rPr>
              <a:t>patiëntenwijzer</a:t>
            </a:r>
            <a:r>
              <a:rPr lang="nl-NL" b="0" i="0" u="none" strike="noStrike" dirty="0">
                <a:solidFill>
                  <a:srgbClr val="4A4A49"/>
                </a:solidFill>
                <a:effectLst/>
                <a:latin typeface="Open Sans"/>
              </a:rPr>
              <a:t> welk ziekenhuis het beste bij hun wensen past.</a:t>
            </a: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216B61-6F8E-4D83-8228-FCC5BD59F49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247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Beweegrichtlijnen 2017 advies van de gezondheidsraad. Verlaagt het risico op chronische ziekten als diabetes, kanker en hart- en vaatziekten en depressieve symptomen en bij </a:t>
            </a:r>
            <a:r>
              <a:rPr lang="nl-NL" dirty="0" err="1"/>
              <a:t>oudereren</a:t>
            </a:r>
            <a:r>
              <a:rPr lang="nl-NL" dirty="0"/>
              <a:t> botbreuken.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E7C2F-52BD-DF45-BD4B-943437DEF8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5377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120BA-BA3E-3844-A57E-D1CF5496625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27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B90EDD1-89D7-4787-964B-42E940F527FE}" type="slidenum">
              <a:rPr lang="nl-NL" smtClean="0"/>
              <a:t>27</a:t>
            </a:fld>
            <a:endParaRPr lang="nl-NL"/>
          </a:p>
        </p:txBody>
      </p:sp>
    </p:spTree>
    <p:extLst>
      <p:ext uri="{BB962C8B-B14F-4D97-AF65-F5344CB8AC3E}">
        <p14:creationId xmlns:p14="http://schemas.microsoft.com/office/powerpoint/2010/main" val="108119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7DA46-420D-BC42-8F96-7170D990BD1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ED81F6D-CC11-A846-B475-B70D333135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4413A8D-5198-F546-9D88-474DDD078F1F}"/>
              </a:ext>
            </a:extLst>
          </p:cNvPr>
          <p:cNvSpPr>
            <a:spLocks noGrp="1"/>
          </p:cNvSpPr>
          <p:nvPr>
            <p:ph type="dt" sz="half" idx="10"/>
          </p:nvPr>
        </p:nvSpPr>
        <p:spPr/>
        <p:txBody>
          <a:bodyPr/>
          <a:lstStyle/>
          <a:p>
            <a:fld id="{B61BEF0D-F0BB-DE4B-95CE-6DB70DBA9567}" type="datetimeFigureOut">
              <a:rPr lang="en-US" smtClean="0"/>
              <a:pPr/>
              <a:t>11/25/21</a:t>
            </a:fld>
            <a:endParaRPr lang="en-US" dirty="0"/>
          </a:p>
        </p:txBody>
      </p:sp>
      <p:sp>
        <p:nvSpPr>
          <p:cNvPr id="5" name="Tijdelijke aanduiding voor voettekst 4">
            <a:extLst>
              <a:ext uri="{FF2B5EF4-FFF2-40B4-BE49-F238E27FC236}">
                <a16:creationId xmlns:a16="http://schemas.microsoft.com/office/drawing/2014/main" id="{A5874D72-C891-2141-AD61-84CAA9BDC967}"/>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473E178D-7012-C24E-9266-5C2CC4B8687D}"/>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14529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7F674-F489-9C43-AE65-FC338DEC88C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C4C671E-CEFB-CD47-B9EF-304EAED3E59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FFC4CC-EC52-4B43-8664-11AC767A5F76}"/>
              </a:ext>
            </a:extLst>
          </p:cNvPr>
          <p:cNvSpPr>
            <a:spLocks noGrp="1"/>
          </p:cNvSpPr>
          <p:nvPr>
            <p:ph type="dt" sz="half" idx="10"/>
          </p:nvPr>
        </p:nvSpPr>
        <p:spPr/>
        <p:txBody>
          <a:bodyPr/>
          <a:lstStyle/>
          <a:p>
            <a:fld id="{55C6B4A9-1611-4792-9094-5F34BCA07E0B}" type="datetimeFigureOut">
              <a:rPr lang="en-US" smtClean="0"/>
              <a:t>11/25/21</a:t>
            </a:fld>
            <a:endParaRPr lang="en-US" dirty="0"/>
          </a:p>
        </p:txBody>
      </p:sp>
      <p:sp>
        <p:nvSpPr>
          <p:cNvPr id="5" name="Tijdelijke aanduiding voor voettekst 4">
            <a:extLst>
              <a:ext uri="{FF2B5EF4-FFF2-40B4-BE49-F238E27FC236}">
                <a16:creationId xmlns:a16="http://schemas.microsoft.com/office/drawing/2014/main" id="{C03258F5-EB34-3C4B-B819-6BA8D7A08581}"/>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2C9421AC-A341-1E49-A493-20073BE86345}"/>
              </a:ext>
            </a:extLst>
          </p:cNvPr>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398602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30C9726-9463-E94F-BBD3-A6646C3C23F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AAFBFA9-E62A-A04A-9E05-5B65B517850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CC3647D-08D4-4641-999C-0067AC81D871}"/>
              </a:ext>
            </a:extLst>
          </p:cNvPr>
          <p:cNvSpPr>
            <a:spLocks noGrp="1"/>
          </p:cNvSpPr>
          <p:nvPr>
            <p:ph type="dt" sz="half" idx="10"/>
          </p:nvPr>
        </p:nvSpPr>
        <p:spPr/>
        <p:txBody>
          <a:bodyPr/>
          <a:lstStyle/>
          <a:p>
            <a:fld id="{B61BEF0D-F0BB-DE4B-95CE-6DB70DBA9567}" type="datetimeFigureOut">
              <a:rPr lang="en-US" smtClean="0"/>
              <a:pPr/>
              <a:t>11/25/21</a:t>
            </a:fld>
            <a:endParaRPr lang="en-US" dirty="0"/>
          </a:p>
        </p:txBody>
      </p:sp>
      <p:sp>
        <p:nvSpPr>
          <p:cNvPr id="5" name="Tijdelijke aanduiding voor voettekst 4">
            <a:extLst>
              <a:ext uri="{FF2B5EF4-FFF2-40B4-BE49-F238E27FC236}">
                <a16:creationId xmlns:a16="http://schemas.microsoft.com/office/drawing/2014/main" id="{4EAA38A9-2252-7A4E-A236-573BAFF0EE73}"/>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486B12-E6F5-5A4B-97DB-F7F13930276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38020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2479E-7E08-224E-9985-958EAE749E3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29854B1-54B7-2D44-A3E3-FCBB73EBD4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9AFC137-F6DF-E449-A9D1-76E86B0AFAA9}"/>
              </a:ext>
            </a:extLst>
          </p:cNvPr>
          <p:cNvSpPr>
            <a:spLocks noGrp="1"/>
          </p:cNvSpPr>
          <p:nvPr>
            <p:ph type="dt" sz="half" idx="10"/>
          </p:nvPr>
        </p:nvSpPr>
        <p:spPr/>
        <p:txBody>
          <a:bodyPr/>
          <a:lstStyle/>
          <a:p>
            <a:pPr rtl="0"/>
            <a:fld id="{31CF705D-BC1D-4033-9AAD-01EDC455C850}" type="datetime1">
              <a:rPr lang="nl-NL" noProof="0" smtClean="0"/>
              <a:t>25-11-2021</a:t>
            </a:fld>
            <a:endParaRPr lang="nl-NL" noProof="0"/>
          </a:p>
        </p:txBody>
      </p:sp>
      <p:sp>
        <p:nvSpPr>
          <p:cNvPr id="5" name="Tijdelijke aanduiding voor voettekst 4">
            <a:extLst>
              <a:ext uri="{FF2B5EF4-FFF2-40B4-BE49-F238E27FC236}">
                <a16:creationId xmlns:a16="http://schemas.microsoft.com/office/drawing/2014/main" id="{20A2F747-BA71-764B-8343-12822EC7AD39}"/>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26FF6117-DA66-F24B-8B17-3F0FBCEC664A}"/>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980174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348B6-D311-764E-B366-43508ECEF4A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8548DCD-662C-1B4E-BFB5-6080835F060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06E230C-7116-CF4C-85A4-78235BB05B0A}"/>
              </a:ext>
            </a:extLst>
          </p:cNvPr>
          <p:cNvSpPr>
            <a:spLocks noGrp="1"/>
          </p:cNvSpPr>
          <p:nvPr>
            <p:ph type="dt" sz="half" idx="10"/>
          </p:nvPr>
        </p:nvSpPr>
        <p:spPr/>
        <p:txBody>
          <a:bodyPr/>
          <a:lstStyle/>
          <a:p>
            <a:pPr rtl="0"/>
            <a:fld id="{E0C9A73D-A64B-4420-8E8C-0FFD2BD81135}" type="datetime1">
              <a:rPr lang="nl-NL" noProof="0" smtClean="0"/>
              <a:t>25-11-2021</a:t>
            </a:fld>
            <a:endParaRPr lang="nl-NL" noProof="0"/>
          </a:p>
        </p:txBody>
      </p:sp>
      <p:sp>
        <p:nvSpPr>
          <p:cNvPr id="5" name="Tijdelijke aanduiding voor voettekst 4">
            <a:extLst>
              <a:ext uri="{FF2B5EF4-FFF2-40B4-BE49-F238E27FC236}">
                <a16:creationId xmlns:a16="http://schemas.microsoft.com/office/drawing/2014/main" id="{251FC6F3-AB96-254F-AC5C-C04E4615D11F}"/>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25A574F4-C35A-484D-B030-5A53D2447D6E}"/>
              </a:ext>
            </a:extLst>
          </p:cNvPr>
          <p:cNvSpPr>
            <a:spLocks noGrp="1"/>
          </p:cNvSpPr>
          <p:nvPr>
            <p:ph type="sldNum" sz="quarter" idx="12"/>
          </p:nvPr>
        </p:nvSpPr>
        <p:spPr/>
        <p:txBody>
          <a:bodyPr/>
          <a:lstStyle/>
          <a:p>
            <a:pPr rtl="0"/>
            <a:fld id="{6D22F896-40B5-4ADD-8801-0D06FADFA095}" type="slidenum">
              <a:rPr lang="nl-NL" noProof="0" smtClean="0"/>
              <a:pPr rtl="0"/>
              <a:t>‹nr.›</a:t>
            </a:fld>
            <a:endParaRPr lang="nl-NL" noProof="0"/>
          </a:p>
        </p:txBody>
      </p:sp>
    </p:spTree>
    <p:extLst>
      <p:ext uri="{BB962C8B-B14F-4D97-AF65-F5344CB8AC3E}">
        <p14:creationId xmlns:p14="http://schemas.microsoft.com/office/powerpoint/2010/main" val="92117028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7823F-6946-3747-ACD6-BA8D38BE966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A28A33C-F718-2049-B180-BADDBEE9FC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70E1B41-4156-3E42-A19E-EC1AFF14EF10}"/>
              </a:ext>
            </a:extLst>
          </p:cNvPr>
          <p:cNvSpPr>
            <a:spLocks noGrp="1"/>
          </p:cNvSpPr>
          <p:nvPr>
            <p:ph type="dt" sz="half" idx="10"/>
          </p:nvPr>
        </p:nvSpPr>
        <p:spPr/>
        <p:txBody>
          <a:bodyPr/>
          <a:lstStyle/>
          <a:p>
            <a:pPr rtl="0"/>
            <a:fld id="{50438363-83C4-4E00-9D36-224A9B7E5DC5}" type="datetime1">
              <a:rPr lang="nl-NL" noProof="0" smtClean="0"/>
              <a:t>25-11-2021</a:t>
            </a:fld>
            <a:endParaRPr lang="nl-NL" noProof="0"/>
          </a:p>
        </p:txBody>
      </p:sp>
      <p:sp>
        <p:nvSpPr>
          <p:cNvPr id="5" name="Tijdelijke aanduiding voor voettekst 4">
            <a:extLst>
              <a:ext uri="{FF2B5EF4-FFF2-40B4-BE49-F238E27FC236}">
                <a16:creationId xmlns:a16="http://schemas.microsoft.com/office/drawing/2014/main" id="{E41F80FE-9546-1540-9560-73294777E5AB}"/>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83A5EDB1-9031-1E4E-AAB6-34C1BA7ADCE6}"/>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4096941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85836-7C63-0846-BF50-38CA4C22E6E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5BD6E05-3D81-AC44-82F0-FFD91C04737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B9603D5-913F-7741-B86F-32A00B635DF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1D2262B-0B83-BB42-AA4F-6F1C9CE6C6B7}"/>
              </a:ext>
            </a:extLst>
          </p:cNvPr>
          <p:cNvSpPr>
            <a:spLocks noGrp="1"/>
          </p:cNvSpPr>
          <p:nvPr>
            <p:ph type="dt" sz="half" idx="10"/>
          </p:nvPr>
        </p:nvSpPr>
        <p:spPr/>
        <p:txBody>
          <a:bodyPr/>
          <a:lstStyle/>
          <a:p>
            <a:pPr rtl="0"/>
            <a:fld id="{B32F30FA-8710-4D9B-8B92-2A12DE5789F2}" type="datetime1">
              <a:rPr lang="nl-NL" noProof="0" smtClean="0"/>
              <a:t>25-11-2021</a:t>
            </a:fld>
            <a:endParaRPr lang="nl-NL" noProof="0"/>
          </a:p>
        </p:txBody>
      </p:sp>
      <p:sp>
        <p:nvSpPr>
          <p:cNvPr id="6" name="Tijdelijke aanduiding voor voettekst 5">
            <a:extLst>
              <a:ext uri="{FF2B5EF4-FFF2-40B4-BE49-F238E27FC236}">
                <a16:creationId xmlns:a16="http://schemas.microsoft.com/office/drawing/2014/main" id="{915D58CD-5613-7248-8776-1EC4E0A0F961}"/>
              </a:ext>
            </a:extLst>
          </p:cNvPr>
          <p:cNvSpPr>
            <a:spLocks noGrp="1"/>
          </p:cNvSpPr>
          <p:nvPr>
            <p:ph type="ftr" sz="quarter" idx="11"/>
          </p:nvPr>
        </p:nvSpPr>
        <p:spPr/>
        <p:txBody>
          <a:bodyPr/>
          <a:lstStyle/>
          <a:p>
            <a:pPr rtl="0"/>
            <a:r>
              <a:rPr lang="nl-NL" noProof="0"/>
              <a:t>
              </a:t>
            </a:r>
          </a:p>
        </p:txBody>
      </p:sp>
      <p:sp>
        <p:nvSpPr>
          <p:cNvPr id="7" name="Tijdelijke aanduiding voor dianummer 6">
            <a:extLst>
              <a:ext uri="{FF2B5EF4-FFF2-40B4-BE49-F238E27FC236}">
                <a16:creationId xmlns:a16="http://schemas.microsoft.com/office/drawing/2014/main" id="{DB8DAF0F-344B-BB41-9CC7-B7F1D03704FF}"/>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211415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F667C-F678-DF4A-8A8A-E835B00C3F6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68C44FF-C612-F340-8F32-77CB5385DC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AB66E17-5269-2846-80F3-BD9BEB98AEB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AB345D8-9A84-DD40-BB5C-19027ED240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C80D19B-6D13-D84E-AFC5-D54957AA988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100DDE2-4B21-B14F-9E31-6E74C4B5087B}"/>
              </a:ext>
            </a:extLst>
          </p:cNvPr>
          <p:cNvSpPr>
            <a:spLocks noGrp="1"/>
          </p:cNvSpPr>
          <p:nvPr>
            <p:ph type="dt" sz="half" idx="10"/>
          </p:nvPr>
        </p:nvSpPr>
        <p:spPr/>
        <p:txBody>
          <a:bodyPr/>
          <a:lstStyle/>
          <a:p>
            <a:pPr rtl="0"/>
            <a:fld id="{B8CBF6EE-1620-4F50-9337-7DF2F2626186}" type="datetime1">
              <a:rPr lang="nl-NL" noProof="0" smtClean="0"/>
              <a:t>25-11-2021</a:t>
            </a:fld>
            <a:endParaRPr lang="nl-NL" noProof="0"/>
          </a:p>
        </p:txBody>
      </p:sp>
      <p:sp>
        <p:nvSpPr>
          <p:cNvPr id="8" name="Tijdelijke aanduiding voor voettekst 7">
            <a:extLst>
              <a:ext uri="{FF2B5EF4-FFF2-40B4-BE49-F238E27FC236}">
                <a16:creationId xmlns:a16="http://schemas.microsoft.com/office/drawing/2014/main" id="{20911F43-E001-DB4A-9FE8-CB0A2BCBD021}"/>
              </a:ext>
            </a:extLst>
          </p:cNvPr>
          <p:cNvSpPr>
            <a:spLocks noGrp="1"/>
          </p:cNvSpPr>
          <p:nvPr>
            <p:ph type="ftr" sz="quarter" idx="11"/>
          </p:nvPr>
        </p:nvSpPr>
        <p:spPr/>
        <p:txBody>
          <a:bodyPr/>
          <a:lstStyle/>
          <a:p>
            <a:pPr rtl="0"/>
            <a:r>
              <a:rPr lang="nl-NL" noProof="0"/>
              <a:t>
              </a:t>
            </a:r>
          </a:p>
        </p:txBody>
      </p:sp>
      <p:sp>
        <p:nvSpPr>
          <p:cNvPr id="9" name="Tijdelijke aanduiding voor dianummer 8">
            <a:extLst>
              <a:ext uri="{FF2B5EF4-FFF2-40B4-BE49-F238E27FC236}">
                <a16:creationId xmlns:a16="http://schemas.microsoft.com/office/drawing/2014/main" id="{C5AEEFE4-DAF5-0F4C-882C-9F86437E6580}"/>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749924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846491-0317-1147-A610-6E369CD27F4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D2B45EF-6D1C-074D-8AF6-EB29A027730C}"/>
              </a:ext>
            </a:extLst>
          </p:cNvPr>
          <p:cNvSpPr>
            <a:spLocks noGrp="1"/>
          </p:cNvSpPr>
          <p:nvPr>
            <p:ph type="dt" sz="half" idx="10"/>
          </p:nvPr>
        </p:nvSpPr>
        <p:spPr/>
        <p:txBody>
          <a:bodyPr/>
          <a:lstStyle/>
          <a:p>
            <a:pPr rtl="0"/>
            <a:fld id="{7C83FD47-B9D4-49CB-8D5C-3D13CD15B2CC}" type="datetime1">
              <a:rPr lang="nl-NL" noProof="0" smtClean="0"/>
              <a:t>25-11-2021</a:t>
            </a:fld>
            <a:endParaRPr lang="nl-NL" noProof="0"/>
          </a:p>
        </p:txBody>
      </p:sp>
      <p:sp>
        <p:nvSpPr>
          <p:cNvPr id="4" name="Tijdelijke aanduiding voor voettekst 3">
            <a:extLst>
              <a:ext uri="{FF2B5EF4-FFF2-40B4-BE49-F238E27FC236}">
                <a16:creationId xmlns:a16="http://schemas.microsoft.com/office/drawing/2014/main" id="{5A23C26A-7F4D-994E-AC9A-3F8E87DDFF6E}"/>
              </a:ext>
            </a:extLst>
          </p:cNvPr>
          <p:cNvSpPr>
            <a:spLocks noGrp="1"/>
          </p:cNvSpPr>
          <p:nvPr>
            <p:ph type="ftr" sz="quarter" idx="11"/>
          </p:nvPr>
        </p:nvSpPr>
        <p:spPr/>
        <p:txBody>
          <a:bodyPr/>
          <a:lstStyle/>
          <a:p>
            <a:pPr rtl="0"/>
            <a:r>
              <a:rPr lang="nl-NL" noProof="0"/>
              <a:t>
              </a:t>
            </a:r>
          </a:p>
        </p:txBody>
      </p:sp>
      <p:sp>
        <p:nvSpPr>
          <p:cNvPr id="5" name="Tijdelijke aanduiding voor dianummer 4">
            <a:extLst>
              <a:ext uri="{FF2B5EF4-FFF2-40B4-BE49-F238E27FC236}">
                <a16:creationId xmlns:a16="http://schemas.microsoft.com/office/drawing/2014/main" id="{F3C3B782-FD08-CD49-9553-6DA9902D736E}"/>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437705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6F299CD-17F0-6C41-9E60-E5C77800AEB8}"/>
              </a:ext>
            </a:extLst>
          </p:cNvPr>
          <p:cNvSpPr>
            <a:spLocks noGrp="1"/>
          </p:cNvSpPr>
          <p:nvPr>
            <p:ph type="dt" sz="half" idx="10"/>
          </p:nvPr>
        </p:nvSpPr>
        <p:spPr/>
        <p:txBody>
          <a:bodyPr/>
          <a:lstStyle/>
          <a:p>
            <a:pPr rtl="0"/>
            <a:fld id="{65B69A47-DDCC-4109-97C9-E25EC8506D9B}" type="datetime1">
              <a:rPr lang="nl-NL" noProof="0" smtClean="0"/>
              <a:t>25-11-2021</a:t>
            </a:fld>
            <a:endParaRPr lang="nl-NL" noProof="0"/>
          </a:p>
        </p:txBody>
      </p:sp>
      <p:sp>
        <p:nvSpPr>
          <p:cNvPr id="3" name="Tijdelijke aanduiding voor voettekst 2">
            <a:extLst>
              <a:ext uri="{FF2B5EF4-FFF2-40B4-BE49-F238E27FC236}">
                <a16:creationId xmlns:a16="http://schemas.microsoft.com/office/drawing/2014/main" id="{44AD6A08-01E1-5D49-9418-18B0BAC8966E}"/>
              </a:ext>
            </a:extLst>
          </p:cNvPr>
          <p:cNvSpPr>
            <a:spLocks noGrp="1"/>
          </p:cNvSpPr>
          <p:nvPr>
            <p:ph type="ftr" sz="quarter" idx="11"/>
          </p:nvPr>
        </p:nvSpPr>
        <p:spPr/>
        <p:txBody>
          <a:bodyPr/>
          <a:lstStyle/>
          <a:p>
            <a:pPr rtl="0"/>
            <a:r>
              <a:rPr lang="nl-NL" noProof="0"/>
              <a:t>
              </a:t>
            </a:r>
          </a:p>
        </p:txBody>
      </p:sp>
      <p:sp>
        <p:nvSpPr>
          <p:cNvPr id="4" name="Tijdelijke aanduiding voor dianummer 3">
            <a:extLst>
              <a:ext uri="{FF2B5EF4-FFF2-40B4-BE49-F238E27FC236}">
                <a16:creationId xmlns:a16="http://schemas.microsoft.com/office/drawing/2014/main" id="{F1E8D127-829F-4649-9480-1BBEB9F77041}"/>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845582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0BC82F-DE63-AF4F-BCD9-00E33B023F1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63F67A6-5F34-8C44-B375-49BE690F19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182AD9F-6275-A34A-9032-1C1AC5D30D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FCBEC3C-568B-F845-89FC-07BA62235373}"/>
              </a:ext>
            </a:extLst>
          </p:cNvPr>
          <p:cNvSpPr>
            <a:spLocks noGrp="1"/>
          </p:cNvSpPr>
          <p:nvPr>
            <p:ph type="dt" sz="half" idx="10"/>
          </p:nvPr>
        </p:nvSpPr>
        <p:spPr/>
        <p:txBody>
          <a:bodyPr/>
          <a:lstStyle/>
          <a:p>
            <a:pPr rtl="0"/>
            <a:fld id="{252CA0D3-F118-4AAD-90C2-4642A4A4E47B}" type="datetime1">
              <a:rPr lang="nl-NL" noProof="0" smtClean="0"/>
              <a:t>25-11-2021</a:t>
            </a:fld>
            <a:endParaRPr lang="nl-NL" noProof="0"/>
          </a:p>
        </p:txBody>
      </p:sp>
      <p:sp>
        <p:nvSpPr>
          <p:cNvPr id="6" name="Tijdelijke aanduiding voor voettekst 5">
            <a:extLst>
              <a:ext uri="{FF2B5EF4-FFF2-40B4-BE49-F238E27FC236}">
                <a16:creationId xmlns:a16="http://schemas.microsoft.com/office/drawing/2014/main" id="{15B3B95C-7E7C-054A-9239-EC1BFB69A389}"/>
              </a:ext>
            </a:extLst>
          </p:cNvPr>
          <p:cNvSpPr>
            <a:spLocks noGrp="1"/>
          </p:cNvSpPr>
          <p:nvPr>
            <p:ph type="ftr" sz="quarter" idx="11"/>
          </p:nvPr>
        </p:nvSpPr>
        <p:spPr/>
        <p:txBody>
          <a:bodyPr/>
          <a:lstStyle/>
          <a:p>
            <a:pPr rtl="0"/>
            <a:r>
              <a:rPr lang="nl-NL" noProof="0"/>
              <a:t>
              </a:t>
            </a:r>
          </a:p>
        </p:txBody>
      </p:sp>
      <p:sp>
        <p:nvSpPr>
          <p:cNvPr id="7" name="Tijdelijke aanduiding voor dianummer 6">
            <a:extLst>
              <a:ext uri="{FF2B5EF4-FFF2-40B4-BE49-F238E27FC236}">
                <a16:creationId xmlns:a16="http://schemas.microsoft.com/office/drawing/2014/main" id="{98FBB682-D895-254B-9570-C830ED939870}"/>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77019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2F2A9F-E552-9C47-8983-BFED927EF2B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87B0556-4A3B-8F44-AEBB-9E651AA031A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955F2F7-8D4D-8043-9D8E-D998C4840818}"/>
              </a:ext>
            </a:extLst>
          </p:cNvPr>
          <p:cNvSpPr>
            <a:spLocks noGrp="1"/>
          </p:cNvSpPr>
          <p:nvPr>
            <p:ph type="dt" sz="half" idx="10"/>
          </p:nvPr>
        </p:nvSpPr>
        <p:spPr/>
        <p:txBody>
          <a:bodyPr/>
          <a:lstStyle/>
          <a:p>
            <a:fld id="{B61BEF0D-F0BB-DE4B-95CE-6DB70DBA9567}" type="datetimeFigureOut">
              <a:rPr lang="en-US" smtClean="0"/>
              <a:pPr/>
              <a:t>11/25/21</a:t>
            </a:fld>
            <a:endParaRPr lang="en-US" dirty="0"/>
          </a:p>
        </p:txBody>
      </p:sp>
      <p:sp>
        <p:nvSpPr>
          <p:cNvPr id="5" name="Tijdelijke aanduiding voor voettekst 4">
            <a:extLst>
              <a:ext uri="{FF2B5EF4-FFF2-40B4-BE49-F238E27FC236}">
                <a16:creationId xmlns:a16="http://schemas.microsoft.com/office/drawing/2014/main" id="{34025F08-5528-964D-902A-4E79ECC0156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AC17BC5-CF51-2C4A-84A1-F2D53D5021AA}"/>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274948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297B1C-4BCC-8A43-A0FE-B60FBAC629D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D012591-1C04-8044-B384-A0F3741ABC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4FAB010-FEAF-3940-9F44-1AAE98C58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0FABCC5-550A-024E-AA6A-E4FDA3CEADBA}"/>
              </a:ext>
            </a:extLst>
          </p:cNvPr>
          <p:cNvSpPr>
            <a:spLocks noGrp="1"/>
          </p:cNvSpPr>
          <p:nvPr>
            <p:ph type="dt" sz="half" idx="10"/>
          </p:nvPr>
        </p:nvSpPr>
        <p:spPr/>
        <p:txBody>
          <a:bodyPr/>
          <a:lstStyle/>
          <a:p>
            <a:pPr rtl="0"/>
            <a:fld id="{6D290698-56FC-4FDF-9C12-AB9C0C1CA23F}" type="datetime1">
              <a:rPr lang="nl-NL" noProof="0" smtClean="0"/>
              <a:t>25-11-2021</a:t>
            </a:fld>
            <a:endParaRPr lang="nl-NL" noProof="0"/>
          </a:p>
        </p:txBody>
      </p:sp>
      <p:sp>
        <p:nvSpPr>
          <p:cNvPr id="6" name="Tijdelijke aanduiding voor voettekst 5">
            <a:extLst>
              <a:ext uri="{FF2B5EF4-FFF2-40B4-BE49-F238E27FC236}">
                <a16:creationId xmlns:a16="http://schemas.microsoft.com/office/drawing/2014/main" id="{3243E425-C77D-0B44-9D24-711A986B8CD3}"/>
              </a:ext>
            </a:extLst>
          </p:cNvPr>
          <p:cNvSpPr>
            <a:spLocks noGrp="1"/>
          </p:cNvSpPr>
          <p:nvPr>
            <p:ph type="ftr" sz="quarter" idx="11"/>
          </p:nvPr>
        </p:nvSpPr>
        <p:spPr/>
        <p:txBody>
          <a:bodyPr/>
          <a:lstStyle/>
          <a:p>
            <a:pPr rtl="0"/>
            <a:r>
              <a:rPr lang="nl-NL" noProof="0"/>
              <a:t>
              </a:t>
            </a:r>
          </a:p>
        </p:txBody>
      </p:sp>
      <p:sp>
        <p:nvSpPr>
          <p:cNvPr id="7" name="Tijdelijke aanduiding voor dianummer 6">
            <a:extLst>
              <a:ext uri="{FF2B5EF4-FFF2-40B4-BE49-F238E27FC236}">
                <a16:creationId xmlns:a16="http://schemas.microsoft.com/office/drawing/2014/main" id="{BC25EEC4-B2AC-8A42-B762-665C6895930B}"/>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42269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6A5A62-DE95-AB4A-9BC8-131E9392C38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EADE564-1182-F541-BF88-AC38D2DB3CF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E824C9B-AAA4-5A4F-8CB2-657E0EDCE59C}"/>
              </a:ext>
            </a:extLst>
          </p:cNvPr>
          <p:cNvSpPr>
            <a:spLocks noGrp="1"/>
          </p:cNvSpPr>
          <p:nvPr>
            <p:ph type="dt" sz="half" idx="10"/>
          </p:nvPr>
        </p:nvSpPr>
        <p:spPr/>
        <p:txBody>
          <a:bodyPr/>
          <a:lstStyle/>
          <a:p>
            <a:pPr rtl="0"/>
            <a:fld id="{DE0EAAEB-A909-46BB-BABB-20272E34BCC4}" type="datetime1">
              <a:rPr lang="nl-NL" noProof="0" smtClean="0"/>
              <a:t>25-11-2021</a:t>
            </a:fld>
            <a:endParaRPr lang="nl-NL" noProof="0"/>
          </a:p>
        </p:txBody>
      </p:sp>
      <p:sp>
        <p:nvSpPr>
          <p:cNvPr id="5" name="Tijdelijke aanduiding voor voettekst 4">
            <a:extLst>
              <a:ext uri="{FF2B5EF4-FFF2-40B4-BE49-F238E27FC236}">
                <a16:creationId xmlns:a16="http://schemas.microsoft.com/office/drawing/2014/main" id="{C6A81974-0042-FC42-BE78-30F4DB74521B}"/>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E35BD1B3-D86F-E046-8648-33F879474B48}"/>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010547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DDC89E7-0F59-B84C-82BC-943C64C5E2C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0829197-8FC6-DC4A-9B27-0F79717CB1D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553AFA-00B4-9B49-805E-5C00300B483C}"/>
              </a:ext>
            </a:extLst>
          </p:cNvPr>
          <p:cNvSpPr>
            <a:spLocks noGrp="1"/>
          </p:cNvSpPr>
          <p:nvPr>
            <p:ph type="dt" sz="half" idx="10"/>
          </p:nvPr>
        </p:nvSpPr>
        <p:spPr/>
        <p:txBody>
          <a:bodyPr/>
          <a:lstStyle/>
          <a:p>
            <a:pPr rtl="0"/>
            <a:fld id="{38EB9F01-E989-4C02-A006-5B77731C3197}" type="datetime1">
              <a:rPr lang="nl-NL" noProof="0" smtClean="0"/>
              <a:t>25-11-2021</a:t>
            </a:fld>
            <a:endParaRPr lang="nl-NL" noProof="0"/>
          </a:p>
        </p:txBody>
      </p:sp>
      <p:sp>
        <p:nvSpPr>
          <p:cNvPr id="5" name="Tijdelijke aanduiding voor voettekst 4">
            <a:extLst>
              <a:ext uri="{FF2B5EF4-FFF2-40B4-BE49-F238E27FC236}">
                <a16:creationId xmlns:a16="http://schemas.microsoft.com/office/drawing/2014/main" id="{AA5534C6-6672-2C48-B357-C5FB66E14DCC}"/>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2419A873-06C7-E34A-9A8D-90F25AAC5FBD}"/>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30305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793FC-BACA-0549-A2AE-6FAC3E9C23A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552EC6C-DA3B-0343-A0E2-544EEFF588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0A77D07-740F-1D40-B6F8-ADD40A77535C}"/>
              </a:ext>
            </a:extLst>
          </p:cNvPr>
          <p:cNvSpPr>
            <a:spLocks noGrp="1"/>
          </p:cNvSpPr>
          <p:nvPr>
            <p:ph type="dt" sz="half" idx="10"/>
          </p:nvPr>
        </p:nvSpPr>
        <p:spPr/>
        <p:txBody>
          <a:bodyPr/>
          <a:lstStyle/>
          <a:p>
            <a:fld id="{B61BEF0D-F0BB-DE4B-95CE-6DB70DBA9567}" type="datetimeFigureOut">
              <a:rPr lang="en-US" smtClean="0"/>
              <a:pPr/>
              <a:t>11/25/21</a:t>
            </a:fld>
            <a:endParaRPr lang="en-US" dirty="0"/>
          </a:p>
        </p:txBody>
      </p:sp>
      <p:sp>
        <p:nvSpPr>
          <p:cNvPr id="5" name="Tijdelijke aanduiding voor voettekst 4">
            <a:extLst>
              <a:ext uri="{FF2B5EF4-FFF2-40B4-BE49-F238E27FC236}">
                <a16:creationId xmlns:a16="http://schemas.microsoft.com/office/drawing/2014/main" id="{B1CAA90C-343A-F14D-8BEC-CB84550F3B8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8806C-B079-0742-B2C1-AEBD283FA147}"/>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5661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C6BEC-8DB4-8F41-A815-41706669713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43F8CE8-3812-5444-B67A-25DD11A69AF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C21064A-7412-C344-B612-8C5264ECB6A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8E5CB6E-598F-5345-8161-4F2ABBA94DAB}"/>
              </a:ext>
            </a:extLst>
          </p:cNvPr>
          <p:cNvSpPr>
            <a:spLocks noGrp="1"/>
          </p:cNvSpPr>
          <p:nvPr>
            <p:ph type="dt" sz="half" idx="10"/>
          </p:nvPr>
        </p:nvSpPr>
        <p:spPr/>
        <p:txBody>
          <a:bodyPr/>
          <a:lstStyle/>
          <a:p>
            <a:fld id="{EB712588-04B1-427B-82EE-E8DB90309F08}" type="datetimeFigureOut">
              <a:rPr lang="en-US" smtClean="0"/>
              <a:t>11/25/21</a:t>
            </a:fld>
            <a:endParaRPr lang="en-US" dirty="0"/>
          </a:p>
        </p:txBody>
      </p:sp>
      <p:sp>
        <p:nvSpPr>
          <p:cNvPr id="6" name="Tijdelijke aanduiding voor voettekst 5">
            <a:extLst>
              <a:ext uri="{FF2B5EF4-FFF2-40B4-BE49-F238E27FC236}">
                <a16:creationId xmlns:a16="http://schemas.microsoft.com/office/drawing/2014/main" id="{46F31E05-2853-F34E-9BD8-62025BFD194D}"/>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C3C69AC-B3DC-AF49-A5CC-23F308768024}"/>
              </a:ext>
            </a:extLst>
          </p:cNvPr>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2652307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87A4B9-7CBD-0742-933A-217F219144E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CE20056-67C5-0C47-8849-7B1EA2C01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F6DFFF8-A579-174A-BE6F-F0489B25E10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FF151EC-406A-C742-AE88-7CA11816B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554944A-D748-1C47-82E1-FB89857C571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882DF59-2EAF-2748-A9F8-3864A8D57403}"/>
              </a:ext>
            </a:extLst>
          </p:cNvPr>
          <p:cNvSpPr>
            <a:spLocks noGrp="1"/>
          </p:cNvSpPr>
          <p:nvPr>
            <p:ph type="dt" sz="half" idx="10"/>
          </p:nvPr>
        </p:nvSpPr>
        <p:spPr/>
        <p:txBody>
          <a:bodyPr/>
          <a:lstStyle/>
          <a:p>
            <a:fld id="{B61BEF0D-F0BB-DE4B-95CE-6DB70DBA9567}" type="datetimeFigureOut">
              <a:rPr lang="en-US" smtClean="0"/>
              <a:pPr/>
              <a:t>11/25/21</a:t>
            </a:fld>
            <a:endParaRPr lang="en-US" dirty="0"/>
          </a:p>
        </p:txBody>
      </p:sp>
      <p:sp>
        <p:nvSpPr>
          <p:cNvPr id="8" name="Tijdelijke aanduiding voor voettekst 7">
            <a:extLst>
              <a:ext uri="{FF2B5EF4-FFF2-40B4-BE49-F238E27FC236}">
                <a16:creationId xmlns:a16="http://schemas.microsoft.com/office/drawing/2014/main" id="{14670FD8-F615-F94B-9483-2F5B0EF171BC}"/>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F65A6EA3-9EB3-7D43-A592-DE4256A81B0B}"/>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11525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B9FD1-5AC3-0446-97B8-378ADB1ED50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A089A55-B8CC-1342-BF10-A47B58E69972}"/>
              </a:ext>
            </a:extLst>
          </p:cNvPr>
          <p:cNvSpPr>
            <a:spLocks noGrp="1"/>
          </p:cNvSpPr>
          <p:nvPr>
            <p:ph type="dt" sz="half" idx="10"/>
          </p:nvPr>
        </p:nvSpPr>
        <p:spPr/>
        <p:txBody>
          <a:bodyPr/>
          <a:lstStyle/>
          <a:p>
            <a:fld id="{B61BEF0D-F0BB-DE4B-95CE-6DB70DBA9567}" type="datetimeFigureOut">
              <a:rPr lang="en-US" smtClean="0"/>
              <a:pPr/>
              <a:t>11/25/21</a:t>
            </a:fld>
            <a:endParaRPr lang="en-US" dirty="0"/>
          </a:p>
        </p:txBody>
      </p:sp>
      <p:sp>
        <p:nvSpPr>
          <p:cNvPr id="4" name="Tijdelijke aanduiding voor voettekst 3">
            <a:extLst>
              <a:ext uri="{FF2B5EF4-FFF2-40B4-BE49-F238E27FC236}">
                <a16:creationId xmlns:a16="http://schemas.microsoft.com/office/drawing/2014/main" id="{822B2058-3358-094B-82B3-D57C4EF5C199}"/>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55BAF91C-A4E1-0C4C-98ED-822C9CF2944C}"/>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17000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BAB9EC0-8C94-984A-BF1C-ECCA56DAC701}"/>
              </a:ext>
            </a:extLst>
          </p:cNvPr>
          <p:cNvSpPr>
            <a:spLocks noGrp="1"/>
          </p:cNvSpPr>
          <p:nvPr>
            <p:ph type="dt" sz="half" idx="10"/>
          </p:nvPr>
        </p:nvSpPr>
        <p:spPr/>
        <p:txBody>
          <a:bodyPr/>
          <a:lstStyle/>
          <a:p>
            <a:fld id="{B61BEF0D-F0BB-DE4B-95CE-6DB70DBA9567}" type="datetimeFigureOut">
              <a:rPr lang="en-US" smtClean="0"/>
              <a:pPr/>
              <a:t>11/25/21</a:t>
            </a:fld>
            <a:endParaRPr lang="en-US" dirty="0"/>
          </a:p>
        </p:txBody>
      </p:sp>
      <p:sp>
        <p:nvSpPr>
          <p:cNvPr id="3" name="Tijdelijke aanduiding voor voettekst 2">
            <a:extLst>
              <a:ext uri="{FF2B5EF4-FFF2-40B4-BE49-F238E27FC236}">
                <a16:creationId xmlns:a16="http://schemas.microsoft.com/office/drawing/2014/main" id="{AE35EBAA-3B18-374D-AD67-E160161B9579}"/>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426DCED9-7CD0-9448-8AF8-7D28849FB5AD}"/>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5307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34AD5-9639-FA48-B8EC-276BAB31E2C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57EFAF2-C7D4-B34D-9B20-5051B4706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528A184-1EE0-5441-863A-A156D3695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5677544-2414-8B4D-8869-17B2BFC81814}"/>
              </a:ext>
            </a:extLst>
          </p:cNvPr>
          <p:cNvSpPr>
            <a:spLocks noGrp="1"/>
          </p:cNvSpPr>
          <p:nvPr>
            <p:ph type="dt" sz="half" idx="10"/>
          </p:nvPr>
        </p:nvSpPr>
        <p:spPr/>
        <p:txBody>
          <a:bodyPr/>
          <a:lstStyle/>
          <a:p>
            <a:fld id="{42A54C80-263E-416B-A8E0-580EDEADCBDC}" type="datetimeFigureOut">
              <a:rPr lang="en-US" smtClean="0"/>
              <a:t>11/25/21</a:t>
            </a:fld>
            <a:endParaRPr lang="en-US" dirty="0"/>
          </a:p>
        </p:txBody>
      </p:sp>
      <p:sp>
        <p:nvSpPr>
          <p:cNvPr id="6" name="Tijdelijke aanduiding voor voettekst 5">
            <a:extLst>
              <a:ext uri="{FF2B5EF4-FFF2-40B4-BE49-F238E27FC236}">
                <a16:creationId xmlns:a16="http://schemas.microsoft.com/office/drawing/2014/main" id="{31BBD818-6B4E-7646-9279-47A8732B6BF5}"/>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DBE87DC7-3AE3-1048-ACA3-EB1484E3BEF1}"/>
              </a:ext>
            </a:extLst>
          </p:cNvPr>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2085006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ABD4E7-B83A-144A-B13E-01CFCC2F6E0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7F9FC7C-A521-EE4D-A8AB-0D0C6441EB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8D03658-5781-6E48-895A-470202ADD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7962311-44D3-1D43-90F0-3A18E676FF85}"/>
              </a:ext>
            </a:extLst>
          </p:cNvPr>
          <p:cNvSpPr>
            <a:spLocks noGrp="1"/>
          </p:cNvSpPr>
          <p:nvPr>
            <p:ph type="dt" sz="half" idx="10"/>
          </p:nvPr>
        </p:nvSpPr>
        <p:spPr/>
        <p:txBody>
          <a:bodyPr/>
          <a:lstStyle/>
          <a:p>
            <a:fld id="{B61BEF0D-F0BB-DE4B-95CE-6DB70DBA9567}" type="datetimeFigureOut">
              <a:rPr lang="en-US" smtClean="0"/>
              <a:pPr/>
              <a:t>11/25/21</a:t>
            </a:fld>
            <a:endParaRPr lang="en-US" dirty="0"/>
          </a:p>
        </p:txBody>
      </p:sp>
      <p:sp>
        <p:nvSpPr>
          <p:cNvPr id="6" name="Tijdelijke aanduiding voor voettekst 5">
            <a:extLst>
              <a:ext uri="{FF2B5EF4-FFF2-40B4-BE49-F238E27FC236}">
                <a16:creationId xmlns:a16="http://schemas.microsoft.com/office/drawing/2014/main" id="{AA8F39AD-A769-A34A-9AEA-07A3D68BF4DC}"/>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3FB6E7D-AC45-6F48-B3CB-755DEA03612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77374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54D708E-F60E-A24F-BF44-B0FD21F20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3F25A07-23A9-C14E-88D5-4D60BDF08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B1CBA98-244E-B04A-B48E-7360692CA9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11/25/21</a:t>
            </a:fld>
            <a:endParaRPr lang="en-US" dirty="0"/>
          </a:p>
        </p:txBody>
      </p:sp>
      <p:sp>
        <p:nvSpPr>
          <p:cNvPr id="5" name="Tijdelijke aanduiding voor voettekst 4">
            <a:extLst>
              <a:ext uri="{FF2B5EF4-FFF2-40B4-BE49-F238E27FC236}">
                <a16:creationId xmlns:a16="http://schemas.microsoft.com/office/drawing/2014/main" id="{709BA1CD-2E69-DF44-8C49-BBC9087127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6C320965-8D64-314B-8224-3116E51DD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51634814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CFCB01D-D766-7E4B-A90C-FB7B0D25DD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7B35B3D-4887-AE4A-B574-CBC83D7BBA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A9892E-8775-7B44-98EC-B75583EECF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E0C9A73D-A64B-4420-8E8C-0FFD2BD81135}" type="datetime1">
              <a:rPr lang="nl-NL" noProof="0" smtClean="0"/>
              <a:t>25-11-2021</a:t>
            </a:fld>
            <a:endParaRPr lang="nl-NL" noProof="0"/>
          </a:p>
        </p:txBody>
      </p:sp>
      <p:sp>
        <p:nvSpPr>
          <p:cNvPr id="5" name="Tijdelijke aanduiding voor voettekst 4">
            <a:extLst>
              <a:ext uri="{FF2B5EF4-FFF2-40B4-BE49-F238E27FC236}">
                <a16:creationId xmlns:a16="http://schemas.microsoft.com/office/drawing/2014/main" id="{36DEFAD3-0C11-AC4F-BB20-58F9CB6D80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nl-NL" noProof="0"/>
              <a:t>
              </a:t>
            </a:r>
          </a:p>
        </p:txBody>
      </p:sp>
      <p:sp>
        <p:nvSpPr>
          <p:cNvPr id="6" name="Tijdelijke aanduiding voor dianummer 5">
            <a:extLst>
              <a:ext uri="{FF2B5EF4-FFF2-40B4-BE49-F238E27FC236}">
                <a16:creationId xmlns:a16="http://schemas.microsoft.com/office/drawing/2014/main" id="{D37618E9-724C-514D-87A4-C899EEAEAB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D22F896-40B5-4ADD-8801-0D06FADFA095}" type="slidenum">
              <a:rPr lang="nl-NL" noProof="0" smtClean="0"/>
              <a:pPr rtl="0"/>
              <a:t>‹nr.›</a:t>
            </a:fld>
            <a:endParaRPr lang="nl-NL" noProof="0"/>
          </a:p>
        </p:txBody>
      </p:sp>
    </p:spTree>
    <p:extLst>
      <p:ext uri="{BB962C8B-B14F-4D97-AF65-F5344CB8AC3E}">
        <p14:creationId xmlns:p14="http://schemas.microsoft.com/office/powerpoint/2010/main" val="146639250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zsAhrw9Vxew"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youtu.be/76mTZeiuKr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youtu.be/JSaV1YpL4W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youtu.be/cxsbVA2mtsI"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kGoTZpflkNA" TargetMode="External"/><Relationship Id="rId2" Type="http://schemas.openxmlformats.org/officeDocument/2006/relationships/hyperlink" Target="https://zero23.nl/23-oefeningen-met-een-mini-band/"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www.volkskrant.nl/nieuws-achtergrond/blue-zones-levenslessen-voor-iedereen~b128bfbb/"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youtu.be/RvsZgcyq42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hyperlink" Target="https://www.tno.nl/media/2114/tno_innoveren_voor_gezondheid.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video.saxion.nl/media/Model+van+Lalonde/0_uknstpuo"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ctrTitle"/>
          </p:nvPr>
        </p:nvSpPr>
        <p:spPr>
          <a:xfrm>
            <a:off x="838199" y="4525347"/>
            <a:ext cx="6801321" cy="1737360"/>
          </a:xfrm>
        </p:spPr>
        <p:txBody>
          <a:bodyPr anchor="ctr">
            <a:normAutofit/>
          </a:bodyPr>
          <a:lstStyle/>
          <a:p>
            <a:pPr algn="r"/>
            <a:r>
              <a:rPr lang="nl-NL" sz="4000" dirty="0"/>
              <a:t>Blue zones, trends en ontwikkelingen gezonde leefstijl</a:t>
            </a:r>
          </a:p>
        </p:txBody>
      </p:sp>
      <p:sp>
        <p:nvSpPr>
          <p:cNvPr id="3" name="Ondertitel 2"/>
          <p:cNvSpPr>
            <a:spLocks noGrp="1"/>
          </p:cNvSpPr>
          <p:nvPr>
            <p:ph type="subTitle" idx="1"/>
          </p:nvPr>
        </p:nvSpPr>
        <p:spPr>
          <a:xfrm>
            <a:off x="7961258" y="4525347"/>
            <a:ext cx="3258675" cy="1737360"/>
          </a:xfrm>
        </p:spPr>
        <p:txBody>
          <a:bodyPr anchor="ctr">
            <a:normAutofit/>
          </a:bodyPr>
          <a:lstStyle/>
          <a:p>
            <a:pPr algn="l"/>
            <a:r>
              <a:rPr lang="nl-NL" dirty="0"/>
              <a:t>IBS Mijn onderneming</a:t>
            </a:r>
          </a:p>
          <a:p>
            <a:pPr algn="l"/>
            <a:r>
              <a:rPr lang="nl-NL" dirty="0"/>
              <a:t>Les 2, periode 2</a:t>
            </a: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108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BC5F15-EA96-4704-BFBC-9AEB5A4AA852}"/>
              </a:ext>
            </a:extLst>
          </p:cNvPr>
          <p:cNvSpPr>
            <a:spLocks noGrp="1"/>
          </p:cNvSpPr>
          <p:nvPr>
            <p:ph type="title"/>
          </p:nvPr>
        </p:nvSpPr>
        <p:spPr/>
        <p:txBody>
          <a:bodyPr/>
          <a:lstStyle/>
          <a:p>
            <a:r>
              <a:rPr lang="nl-NL" dirty="0"/>
              <a:t>Casus Bert</a:t>
            </a:r>
          </a:p>
        </p:txBody>
      </p:sp>
      <p:sp>
        <p:nvSpPr>
          <p:cNvPr id="3" name="Tijdelijke aanduiding voor inhoud 2">
            <a:extLst>
              <a:ext uri="{FF2B5EF4-FFF2-40B4-BE49-F238E27FC236}">
                <a16:creationId xmlns:a16="http://schemas.microsoft.com/office/drawing/2014/main" id="{91AA07B5-2765-4B21-BA88-5084DC834297}"/>
              </a:ext>
            </a:extLst>
          </p:cNvPr>
          <p:cNvSpPr>
            <a:spLocks noGrp="1"/>
          </p:cNvSpPr>
          <p:nvPr>
            <p:ph sz="half" idx="1"/>
          </p:nvPr>
        </p:nvSpPr>
        <p:spPr/>
        <p:txBody>
          <a:bodyPr/>
          <a:lstStyle/>
          <a:p>
            <a:r>
              <a:rPr lang="nl-NL" dirty="0">
                <a:hlinkClick r:id="rId2"/>
              </a:rPr>
              <a:t>https://www.youtube.com/watch?v=zsAhrw9Vxew</a:t>
            </a:r>
            <a:endParaRPr lang="nl-NL" dirty="0"/>
          </a:p>
          <a:p>
            <a:r>
              <a:rPr lang="nl-NL" dirty="0"/>
              <a:t>Bekijk het fragment vanaf ongeveer 39 minuten speeltijd</a:t>
            </a:r>
          </a:p>
        </p:txBody>
      </p:sp>
      <p:sp>
        <p:nvSpPr>
          <p:cNvPr id="4" name="Tijdelijke aanduiding voor inhoud 3">
            <a:extLst>
              <a:ext uri="{FF2B5EF4-FFF2-40B4-BE49-F238E27FC236}">
                <a16:creationId xmlns:a16="http://schemas.microsoft.com/office/drawing/2014/main" id="{064E69F5-4F76-495E-94D7-7076C9DB9056}"/>
              </a:ext>
            </a:extLst>
          </p:cNvPr>
          <p:cNvSpPr>
            <a:spLocks noGrp="1"/>
          </p:cNvSpPr>
          <p:nvPr>
            <p:ph sz="half" idx="2"/>
          </p:nvPr>
        </p:nvSpPr>
        <p:spPr/>
        <p:txBody>
          <a:bodyPr/>
          <a:lstStyle/>
          <a:p>
            <a:r>
              <a:rPr lang="nl-NL" dirty="0"/>
              <a:t>Hoe zien jullie Bert?</a:t>
            </a:r>
          </a:p>
          <a:p>
            <a:r>
              <a:rPr lang="nl-NL" dirty="0"/>
              <a:t>Welke aspecten spelen bij Bert?</a:t>
            </a:r>
          </a:p>
          <a:p>
            <a:r>
              <a:rPr lang="nl-NL" dirty="0"/>
              <a:t> Hoe zou jij Bert benaderen?</a:t>
            </a:r>
          </a:p>
          <a:p>
            <a:r>
              <a:rPr lang="nl-NL" dirty="0"/>
              <a:t>Welke aanpak zou jij als leefstijlcoach gebruiken?</a:t>
            </a:r>
          </a:p>
          <a:p>
            <a:r>
              <a:rPr lang="nl-NL" dirty="0"/>
              <a:t>We gaan naar buiten bespreek deze zaken in tweetallen.</a:t>
            </a:r>
          </a:p>
        </p:txBody>
      </p:sp>
    </p:spTree>
    <p:extLst>
      <p:ext uri="{BB962C8B-B14F-4D97-AF65-F5344CB8AC3E}">
        <p14:creationId xmlns:p14="http://schemas.microsoft.com/office/powerpoint/2010/main" val="2593686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AEE086-DF84-4443-B915-3D4D032EE838}"/>
              </a:ext>
            </a:extLst>
          </p:cNvPr>
          <p:cNvSpPr>
            <a:spLocks noGrp="1"/>
          </p:cNvSpPr>
          <p:nvPr>
            <p:ph type="title"/>
          </p:nvPr>
        </p:nvSpPr>
        <p:spPr>
          <a:xfrm>
            <a:off x="6072445" y="3640254"/>
            <a:ext cx="5319433" cy="2076333"/>
          </a:xfrm>
        </p:spPr>
        <p:txBody>
          <a:bodyPr vert="horz" lIns="91440" tIns="45720" rIns="91440" bIns="45720" rtlCol="0" anchor="t">
            <a:normAutofit/>
          </a:bodyPr>
          <a:lstStyle/>
          <a:p>
            <a:pPr defTabSz="914400"/>
            <a:r>
              <a:rPr lang="en-US" sz="4800" dirty="0" err="1"/>
              <a:t>Zet</a:t>
            </a:r>
            <a:r>
              <a:rPr lang="en-US" sz="4800" dirty="0"/>
              <a:t> je </a:t>
            </a:r>
            <a:r>
              <a:rPr lang="en-US" sz="4800" dirty="0" err="1"/>
              <a:t>coachee</a:t>
            </a:r>
            <a:r>
              <a:rPr lang="en-US" sz="4800" dirty="0"/>
              <a:t> in </a:t>
            </a:r>
            <a:r>
              <a:rPr lang="en-US" sz="4800" dirty="0" err="1"/>
              <a:t>beweging</a:t>
            </a:r>
            <a:r>
              <a:rPr lang="en-US" sz="4800" dirty="0"/>
              <a:t>!</a:t>
            </a:r>
          </a:p>
        </p:txBody>
      </p:sp>
      <p:pic>
        <p:nvPicPr>
          <p:cNvPr id="5" name="Tijdelijke aanduiding voor inhoud 4" descr="Afbeelding met tekst, whiteboard&#10;&#10;Automatisch gegenereerde beschrijving">
            <a:extLst>
              <a:ext uri="{FF2B5EF4-FFF2-40B4-BE49-F238E27FC236}">
                <a16:creationId xmlns:a16="http://schemas.microsoft.com/office/drawing/2014/main" id="{E4ADBA08-29C4-EA49-9A28-44E8A167C9D2}"/>
              </a:ext>
            </a:extLst>
          </p:cNvPr>
          <p:cNvPicPr>
            <a:picLocks noGrp="1" noChangeAspect="1"/>
          </p:cNvPicPr>
          <p:nvPr>
            <p:ph idx="1"/>
          </p:nvPr>
        </p:nvPicPr>
        <p:blipFill rotWithShape="1">
          <a:blip r:embed="rId2"/>
          <a:srcRect r="2" b="42"/>
          <a:stretch/>
        </p:blipFill>
        <p:spPr>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Tree>
    <p:extLst>
      <p:ext uri="{BB962C8B-B14F-4D97-AF65-F5344CB8AC3E}">
        <p14:creationId xmlns:p14="http://schemas.microsoft.com/office/powerpoint/2010/main" val="4282478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8ACFC-84F8-0146-AA92-2C3B38D93D30}"/>
              </a:ext>
            </a:extLst>
          </p:cNvPr>
          <p:cNvSpPr>
            <a:spLocks noGrp="1"/>
          </p:cNvSpPr>
          <p:nvPr>
            <p:ph type="title"/>
          </p:nvPr>
        </p:nvSpPr>
        <p:spPr>
          <a:xfrm>
            <a:off x="1113810" y="3130041"/>
            <a:ext cx="4036334" cy="2387600"/>
          </a:xfrm>
        </p:spPr>
        <p:txBody>
          <a:bodyPr vert="horz" lIns="91440" tIns="45720" rIns="91440" bIns="45720" rtlCol="0" anchor="t">
            <a:normAutofit/>
          </a:bodyPr>
          <a:lstStyle/>
          <a:p>
            <a:pPr defTabSz="914400"/>
            <a:r>
              <a:rPr lang="en-US" sz="5400" dirty="0" err="1"/>
              <a:t>Voordelen</a:t>
            </a:r>
            <a:r>
              <a:rPr lang="en-US" sz="5400" dirty="0"/>
              <a:t> van </a:t>
            </a:r>
            <a:r>
              <a:rPr lang="en-US" sz="5400" dirty="0" err="1"/>
              <a:t>bewegen</a:t>
            </a:r>
            <a:endParaRPr lang="en-US" sz="5400" dirty="0"/>
          </a:p>
        </p:txBody>
      </p:sp>
      <p:pic>
        <p:nvPicPr>
          <p:cNvPr id="5" name="Tijdelijke aanduiding voor inhoud 4">
            <a:extLst>
              <a:ext uri="{FF2B5EF4-FFF2-40B4-BE49-F238E27FC236}">
                <a16:creationId xmlns:a16="http://schemas.microsoft.com/office/drawing/2014/main" id="{E60B3013-DE64-E14E-8A5E-B3E43043B46A}"/>
              </a:ext>
            </a:extLst>
          </p:cNvPr>
          <p:cNvPicPr>
            <a:picLocks noGrp="1" noChangeAspect="1"/>
          </p:cNvPicPr>
          <p:nvPr>
            <p:ph idx="1"/>
          </p:nvPr>
        </p:nvPicPr>
        <p:blipFill rotWithShape="1">
          <a:blip r:embed="rId2"/>
          <a:srcRect r="-5" b="876"/>
          <a:stretch/>
        </p:blipFill>
        <p:spPr>
          <a:xfrm>
            <a:off x="5922492" y="666728"/>
            <a:ext cx="5536001" cy="5465791"/>
          </a:xfrm>
          <a:prstGeom prst="rect">
            <a:avLst/>
          </a:prstGeom>
        </p:spPr>
      </p:pic>
    </p:spTree>
    <p:extLst>
      <p:ext uri="{BB962C8B-B14F-4D97-AF65-F5344CB8AC3E}">
        <p14:creationId xmlns:p14="http://schemas.microsoft.com/office/powerpoint/2010/main" val="4239876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8ACFC-84F8-0146-AA92-2C3B38D93D30}"/>
              </a:ext>
            </a:extLst>
          </p:cNvPr>
          <p:cNvSpPr>
            <a:spLocks noGrp="1"/>
          </p:cNvSpPr>
          <p:nvPr>
            <p:ph type="title"/>
          </p:nvPr>
        </p:nvSpPr>
        <p:spPr>
          <a:xfrm>
            <a:off x="1113810" y="3130041"/>
            <a:ext cx="4036334" cy="2387600"/>
          </a:xfrm>
        </p:spPr>
        <p:txBody>
          <a:bodyPr vert="horz" lIns="91440" tIns="45720" rIns="91440" bIns="45720" rtlCol="0" anchor="t">
            <a:normAutofit/>
          </a:bodyPr>
          <a:lstStyle/>
          <a:p>
            <a:pPr defTabSz="914400"/>
            <a:r>
              <a:rPr lang="en-US" sz="5400" dirty="0" err="1"/>
              <a:t>Voordelen</a:t>
            </a:r>
            <a:r>
              <a:rPr lang="en-US" sz="5400" dirty="0"/>
              <a:t> van </a:t>
            </a:r>
            <a:r>
              <a:rPr lang="en-US" sz="5400" dirty="0" err="1"/>
              <a:t>bewegen</a:t>
            </a:r>
            <a:endParaRPr lang="en-US" sz="5400" dirty="0"/>
          </a:p>
        </p:txBody>
      </p:sp>
      <p:pic>
        <p:nvPicPr>
          <p:cNvPr id="5" name="Tijdelijke aanduiding voor inhoud 4">
            <a:extLst>
              <a:ext uri="{FF2B5EF4-FFF2-40B4-BE49-F238E27FC236}">
                <a16:creationId xmlns:a16="http://schemas.microsoft.com/office/drawing/2014/main" id="{E60B3013-DE64-E14E-8A5E-B3E43043B46A}"/>
              </a:ext>
            </a:extLst>
          </p:cNvPr>
          <p:cNvPicPr>
            <a:picLocks noGrp="1" noChangeAspect="1"/>
          </p:cNvPicPr>
          <p:nvPr>
            <p:ph idx="1"/>
          </p:nvPr>
        </p:nvPicPr>
        <p:blipFill>
          <a:blip r:embed="rId2"/>
          <a:srcRect l="940" r="940"/>
          <a:stretch/>
        </p:blipFill>
        <p:spPr>
          <a:xfrm>
            <a:off x="5922492" y="666728"/>
            <a:ext cx="5536001" cy="5465791"/>
          </a:xfrm>
          <a:prstGeom prst="rect">
            <a:avLst/>
          </a:prstGeom>
        </p:spPr>
      </p:pic>
    </p:spTree>
    <p:extLst>
      <p:ext uri="{BB962C8B-B14F-4D97-AF65-F5344CB8AC3E}">
        <p14:creationId xmlns:p14="http://schemas.microsoft.com/office/powerpoint/2010/main" val="2771824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A9EF8F-5ED9-4589-AED1-B2BB97C392C5}"/>
              </a:ext>
            </a:extLst>
          </p:cNvPr>
          <p:cNvPicPr>
            <a:picLocks noChangeAspect="1"/>
          </p:cNvPicPr>
          <p:nvPr/>
        </p:nvPicPr>
        <p:blipFill rotWithShape="1">
          <a:blip r:embed="rId2"/>
          <a:srcRect t="7734" b="17267"/>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itel 1">
            <a:extLst>
              <a:ext uri="{FF2B5EF4-FFF2-40B4-BE49-F238E27FC236}">
                <a16:creationId xmlns:a16="http://schemas.microsoft.com/office/drawing/2014/main" id="{A612F090-9E4A-7D46-B20C-9EC73FBD36D7}"/>
              </a:ext>
            </a:extLst>
          </p:cNvPr>
          <p:cNvSpPr>
            <a:spLocks noGrp="1"/>
          </p:cNvSpPr>
          <p:nvPr>
            <p:ph type="title"/>
          </p:nvPr>
        </p:nvSpPr>
        <p:spPr>
          <a:xfrm>
            <a:off x="5801709" y="3159719"/>
            <a:ext cx="5552090" cy="1336081"/>
          </a:xfrm>
        </p:spPr>
        <p:txBody>
          <a:bodyPr anchor="b">
            <a:normAutofit/>
          </a:bodyPr>
          <a:lstStyle/>
          <a:p>
            <a:r>
              <a:rPr lang="nl-NL" dirty="0"/>
              <a:t>Beweegidentiteit</a:t>
            </a:r>
          </a:p>
        </p:txBody>
      </p:sp>
      <p:sp>
        <p:nvSpPr>
          <p:cNvPr id="3" name="Tijdelijke aanduiding voor inhoud 2">
            <a:extLst>
              <a:ext uri="{FF2B5EF4-FFF2-40B4-BE49-F238E27FC236}">
                <a16:creationId xmlns:a16="http://schemas.microsoft.com/office/drawing/2014/main" id="{4357CE46-8737-8C49-90B2-060F11B0C474}"/>
              </a:ext>
            </a:extLst>
          </p:cNvPr>
          <p:cNvSpPr>
            <a:spLocks noGrp="1"/>
          </p:cNvSpPr>
          <p:nvPr>
            <p:ph idx="1"/>
          </p:nvPr>
        </p:nvSpPr>
        <p:spPr>
          <a:xfrm>
            <a:off x="5801709" y="4572000"/>
            <a:ext cx="5552089" cy="1647825"/>
          </a:xfrm>
        </p:spPr>
        <p:txBody>
          <a:bodyPr>
            <a:normAutofit/>
          </a:bodyPr>
          <a:lstStyle/>
          <a:p>
            <a:r>
              <a:rPr lang="nl-NL" sz="2000" dirty="0"/>
              <a:t>Wat zijn redenen voor mensen om te bewegen?</a:t>
            </a:r>
          </a:p>
          <a:p>
            <a:r>
              <a:rPr lang="nl-NL" sz="2000" dirty="0"/>
              <a:t>Noem er een een aantal en welke welke vormen passen dan?</a:t>
            </a:r>
          </a:p>
        </p:txBody>
      </p:sp>
    </p:spTree>
    <p:extLst>
      <p:ext uri="{BB962C8B-B14F-4D97-AF65-F5344CB8AC3E}">
        <p14:creationId xmlns:p14="http://schemas.microsoft.com/office/powerpoint/2010/main" val="2666164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ED2E04-52F8-8844-90DA-C5EB67E5DB74}"/>
              </a:ext>
            </a:extLst>
          </p:cNvPr>
          <p:cNvSpPr>
            <a:spLocks noGrp="1"/>
          </p:cNvSpPr>
          <p:nvPr>
            <p:ph type="title"/>
          </p:nvPr>
        </p:nvSpPr>
        <p:spPr>
          <a:xfrm>
            <a:off x="838201" y="365125"/>
            <a:ext cx="5251316" cy="1807305"/>
          </a:xfrm>
        </p:spPr>
        <p:txBody>
          <a:bodyPr>
            <a:normAutofit/>
          </a:bodyPr>
          <a:lstStyle/>
          <a:p>
            <a:r>
              <a:rPr lang="nl-NL"/>
              <a:t>Er zijn 6 beweegredenen</a:t>
            </a:r>
          </a:p>
        </p:txBody>
      </p:sp>
      <p:sp>
        <p:nvSpPr>
          <p:cNvPr id="21" name="Tijdelijke aanduiding voor inhoud 2">
            <a:extLst>
              <a:ext uri="{FF2B5EF4-FFF2-40B4-BE49-F238E27FC236}">
                <a16:creationId xmlns:a16="http://schemas.microsoft.com/office/drawing/2014/main" id="{8A0B4425-0EB6-1740-B1A6-23CC61B71DA4}"/>
              </a:ext>
            </a:extLst>
          </p:cNvPr>
          <p:cNvSpPr>
            <a:spLocks noGrp="1"/>
          </p:cNvSpPr>
          <p:nvPr>
            <p:ph idx="1"/>
          </p:nvPr>
        </p:nvSpPr>
        <p:spPr>
          <a:xfrm>
            <a:off x="838200" y="2333297"/>
            <a:ext cx="4619621" cy="3843666"/>
          </a:xfrm>
        </p:spPr>
        <p:txBody>
          <a:bodyPr>
            <a:normAutofit lnSpcReduction="10000"/>
          </a:bodyPr>
          <a:lstStyle/>
          <a:p>
            <a:pPr marL="457200" indent="-457200">
              <a:buFont typeface="+mj-lt"/>
              <a:buAutoNum type="arabicPeriod"/>
            </a:pPr>
            <a:r>
              <a:rPr lang="nl-NL" sz="1600" dirty="0"/>
              <a:t>Balans, (geest en lichaam) </a:t>
            </a:r>
          </a:p>
          <a:p>
            <a:pPr marL="457200" indent="-457200">
              <a:buFont typeface="+mj-lt"/>
              <a:buAutoNum type="arabicPeriod"/>
            </a:pPr>
            <a:r>
              <a:rPr lang="nl-NL" sz="1600" dirty="0"/>
              <a:t>Kracht (fysiek en mentaal sterker worden en beter presenteren) </a:t>
            </a:r>
          </a:p>
          <a:p>
            <a:pPr marL="457200" indent="-457200">
              <a:buFont typeface="+mj-lt"/>
              <a:buAutoNum type="arabicPeriod"/>
            </a:pPr>
            <a:r>
              <a:rPr lang="nl-NL" sz="1600" dirty="0"/>
              <a:t>Gezondheid (algehele verbetering)</a:t>
            </a:r>
          </a:p>
          <a:p>
            <a:pPr marL="457200" indent="-457200">
              <a:buFont typeface="+mj-lt"/>
              <a:buAutoNum type="arabicPeriod"/>
            </a:pPr>
            <a:r>
              <a:rPr lang="nl-NL" sz="1600" dirty="0"/>
              <a:t>Figuur (verbeteren)</a:t>
            </a:r>
          </a:p>
          <a:p>
            <a:pPr marL="457200" indent="-457200">
              <a:buFont typeface="+mj-lt"/>
              <a:buAutoNum type="arabicPeriod"/>
            </a:pPr>
            <a:r>
              <a:rPr lang="nl-NL" sz="1600" dirty="0"/>
              <a:t>Plezier (met name met anderen)</a:t>
            </a:r>
          </a:p>
          <a:p>
            <a:pPr marL="457200" indent="-457200">
              <a:buFont typeface="+mj-lt"/>
              <a:buAutoNum type="arabicPeriod"/>
            </a:pPr>
            <a:r>
              <a:rPr lang="nl-NL" sz="1600" dirty="0"/>
              <a:t>Wedstrijd (competitie)</a:t>
            </a:r>
          </a:p>
          <a:p>
            <a:endParaRPr lang="nl-NL" sz="1600" dirty="0"/>
          </a:p>
          <a:p>
            <a:pPr marL="0" indent="0">
              <a:buNone/>
            </a:pPr>
            <a:endParaRPr lang="nl-NL" sz="1600" dirty="0"/>
          </a:p>
          <a:p>
            <a:endParaRPr lang="nl-NL" sz="1600" dirty="0"/>
          </a:p>
          <a:p>
            <a:endParaRPr lang="nl-NL" sz="1600" dirty="0"/>
          </a:p>
          <a:p>
            <a:pPr marL="0" indent="0">
              <a:buNone/>
            </a:pPr>
            <a:r>
              <a:rPr lang="nl-NL" sz="1600" dirty="0"/>
              <a:t>Bron: het handboek voor de leefstijlcoach</a:t>
            </a:r>
          </a:p>
        </p:txBody>
      </p:sp>
      <p:pic>
        <p:nvPicPr>
          <p:cNvPr id="5" name="Picture 4">
            <a:extLst>
              <a:ext uri="{FF2B5EF4-FFF2-40B4-BE49-F238E27FC236}">
                <a16:creationId xmlns:a16="http://schemas.microsoft.com/office/drawing/2014/main" id="{813C20D7-7B8E-4475-BCF1-67FF37EEBFA8}"/>
              </a:ext>
            </a:extLst>
          </p:cNvPr>
          <p:cNvPicPr>
            <a:picLocks noChangeAspect="1"/>
          </p:cNvPicPr>
          <p:nvPr/>
        </p:nvPicPr>
        <p:blipFill rotWithShape="1">
          <a:blip r:embed="rId2"/>
          <a:srcRect l="41964" r="-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804871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CC6C0-88CD-714B-AEA5-E4B781557EE0}"/>
              </a:ext>
            </a:extLst>
          </p:cNvPr>
          <p:cNvSpPr>
            <a:spLocks noGrp="1"/>
          </p:cNvSpPr>
          <p:nvPr>
            <p:ph type="title"/>
          </p:nvPr>
        </p:nvSpPr>
        <p:spPr>
          <a:xfrm>
            <a:off x="1198181" y="2951485"/>
            <a:ext cx="3795840" cy="2786218"/>
          </a:xfrm>
        </p:spPr>
        <p:txBody>
          <a:bodyPr vert="horz" lIns="91440" tIns="45720" rIns="91440" bIns="45720" rtlCol="0" anchor="t">
            <a:normAutofit/>
          </a:bodyPr>
          <a:lstStyle/>
          <a:p>
            <a:r>
              <a:rPr lang="en-US" sz="4100"/>
              <a:t>Wat is belangrijk voordat je daadwerkelijk aan de slag gaat?</a:t>
            </a:r>
          </a:p>
        </p:txBody>
      </p:sp>
      <p:pic>
        <p:nvPicPr>
          <p:cNvPr id="5" name="Tijdelijke aanduiding voor inhoud 4" descr="Afbeelding met tekening&#10;&#10;Automatisch gegenereerde beschrijving">
            <a:extLst>
              <a:ext uri="{FF2B5EF4-FFF2-40B4-BE49-F238E27FC236}">
                <a16:creationId xmlns:a16="http://schemas.microsoft.com/office/drawing/2014/main" id="{165D2377-DAB0-5A4A-A5C8-25E8EE63E3E8}"/>
              </a:ext>
            </a:extLst>
          </p:cNvPr>
          <p:cNvPicPr>
            <a:picLocks noGrp="1" noChangeAspect="1"/>
          </p:cNvPicPr>
          <p:nvPr>
            <p:ph idx="1"/>
          </p:nvPr>
        </p:nvPicPr>
        <p:blipFill rotWithShape="1">
          <a:blip r:embed="rId2"/>
          <a:srcRect l="3633" r="4283" b="-1"/>
          <a:stretch/>
        </p:blipFill>
        <p:spPr>
          <a:xfrm>
            <a:off x="5359151" y="895610"/>
            <a:ext cx="6107166" cy="5058020"/>
          </a:xfrm>
          <a:prstGeom prst="rect">
            <a:avLst/>
          </a:prstGeom>
        </p:spPr>
      </p:pic>
    </p:spTree>
    <p:extLst>
      <p:ext uri="{BB962C8B-B14F-4D97-AF65-F5344CB8AC3E}">
        <p14:creationId xmlns:p14="http://schemas.microsoft.com/office/powerpoint/2010/main" val="2633520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054FA-3E84-D64C-B55F-A1838EEB923F}"/>
              </a:ext>
            </a:extLst>
          </p:cNvPr>
          <p:cNvSpPr>
            <a:spLocks noGrp="1"/>
          </p:cNvSpPr>
          <p:nvPr>
            <p:ph type="title"/>
          </p:nvPr>
        </p:nvSpPr>
        <p:spPr/>
        <p:txBody>
          <a:bodyPr/>
          <a:lstStyle/>
          <a:p>
            <a:r>
              <a:rPr lang="nl-NL" dirty="0"/>
              <a:t>Nederlandse beweegrichtlijnen</a:t>
            </a:r>
          </a:p>
        </p:txBody>
      </p:sp>
      <p:pic>
        <p:nvPicPr>
          <p:cNvPr id="5" name="Tijdelijke aanduiding voor inhoud 4">
            <a:extLst>
              <a:ext uri="{FF2B5EF4-FFF2-40B4-BE49-F238E27FC236}">
                <a16:creationId xmlns:a16="http://schemas.microsoft.com/office/drawing/2014/main" id="{D2AF67E1-7FE1-AC46-8470-A9281A48F781}"/>
              </a:ext>
            </a:extLst>
          </p:cNvPr>
          <p:cNvPicPr>
            <a:picLocks noGrp="1" noChangeAspect="1"/>
          </p:cNvPicPr>
          <p:nvPr>
            <p:ph idx="1"/>
          </p:nvPr>
        </p:nvPicPr>
        <p:blipFill>
          <a:blip r:embed="rId3"/>
          <a:stretch>
            <a:fillRect/>
          </a:stretch>
        </p:blipFill>
        <p:spPr>
          <a:xfrm>
            <a:off x="677862" y="1523297"/>
            <a:ext cx="10037029" cy="4508821"/>
          </a:xfrm>
        </p:spPr>
      </p:pic>
      <p:sp>
        <p:nvSpPr>
          <p:cNvPr id="3" name="Rechthoek 2">
            <a:extLst>
              <a:ext uri="{FF2B5EF4-FFF2-40B4-BE49-F238E27FC236}">
                <a16:creationId xmlns:a16="http://schemas.microsoft.com/office/drawing/2014/main" id="{A76AB82C-6033-7C44-8FA1-7C03CB7026F7}"/>
              </a:ext>
            </a:extLst>
          </p:cNvPr>
          <p:cNvSpPr/>
          <p:nvPr/>
        </p:nvSpPr>
        <p:spPr>
          <a:xfrm>
            <a:off x="3677985" y="6063734"/>
            <a:ext cx="206659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Beweegrichtlijnen</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081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AD229-B636-EC49-869F-53EFF0C24DD2}"/>
              </a:ext>
            </a:extLst>
          </p:cNvPr>
          <p:cNvSpPr>
            <a:spLocks noGrp="1"/>
          </p:cNvSpPr>
          <p:nvPr>
            <p:ph type="title"/>
          </p:nvPr>
        </p:nvSpPr>
        <p:spPr>
          <a:xfrm>
            <a:off x="648928" y="4675886"/>
            <a:ext cx="3685032" cy="1608328"/>
          </a:xfrm>
        </p:spPr>
        <p:txBody>
          <a:bodyPr>
            <a:normAutofit/>
          </a:bodyPr>
          <a:lstStyle/>
          <a:p>
            <a:r>
              <a:rPr lang="nl-NL" sz="3600" dirty="0"/>
              <a:t>Bewegen belangrijker dan ooit!</a:t>
            </a:r>
          </a:p>
        </p:txBody>
      </p:sp>
      <p:pic>
        <p:nvPicPr>
          <p:cNvPr id="5" name="Afbeelding 4">
            <a:extLst>
              <a:ext uri="{FF2B5EF4-FFF2-40B4-BE49-F238E27FC236}">
                <a16:creationId xmlns:a16="http://schemas.microsoft.com/office/drawing/2014/main" id="{205A8DE9-3DA5-5C43-93A0-619B5D7E2816}"/>
              </a:ext>
            </a:extLst>
          </p:cNvPr>
          <p:cNvPicPr>
            <a:picLocks noChangeAspect="1"/>
          </p:cNvPicPr>
          <p:nvPr/>
        </p:nvPicPr>
        <p:blipFill rotWithShape="1">
          <a:blip r:embed="rId3"/>
          <a:srcRect r="1" b="4565"/>
          <a:stretch/>
        </p:blipFill>
        <p:spPr>
          <a:xfrm>
            <a:off x="2184401" y="749300"/>
            <a:ext cx="7823199" cy="3343043"/>
          </a:xfrm>
          <a:prstGeom prst="rect">
            <a:avLst/>
          </a:prstGeom>
        </p:spPr>
      </p:pic>
      <p:sp>
        <p:nvSpPr>
          <p:cNvPr id="3" name="Tijdelijke aanduiding voor inhoud 2">
            <a:extLst>
              <a:ext uri="{FF2B5EF4-FFF2-40B4-BE49-F238E27FC236}">
                <a16:creationId xmlns:a16="http://schemas.microsoft.com/office/drawing/2014/main" id="{D5C77B56-A7B2-1047-A931-A1BC143EE99E}"/>
              </a:ext>
            </a:extLst>
          </p:cNvPr>
          <p:cNvSpPr>
            <a:spLocks noGrp="1"/>
          </p:cNvSpPr>
          <p:nvPr>
            <p:ph idx="1"/>
          </p:nvPr>
        </p:nvSpPr>
        <p:spPr>
          <a:xfrm>
            <a:off x="4864100" y="4675886"/>
            <a:ext cx="6675627" cy="1605083"/>
          </a:xfrm>
        </p:spPr>
        <p:txBody>
          <a:bodyPr anchor="ctr">
            <a:normAutofit/>
          </a:bodyPr>
          <a:lstStyle/>
          <a:p>
            <a:r>
              <a:rPr lang="nl-NL" sz="2000" dirty="0">
                <a:hlinkClick r:id="rId4"/>
              </a:rPr>
              <a:t>https://youtu.be/JSaV1YpL4W0</a:t>
            </a:r>
            <a:endParaRPr lang="nl-NL" sz="2000" dirty="0"/>
          </a:p>
          <a:p>
            <a:endParaRPr lang="nl-NL" sz="2000" dirty="0"/>
          </a:p>
        </p:txBody>
      </p:sp>
    </p:spTree>
    <p:extLst>
      <p:ext uri="{BB962C8B-B14F-4D97-AF65-F5344CB8AC3E}">
        <p14:creationId xmlns:p14="http://schemas.microsoft.com/office/powerpoint/2010/main" val="2209350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BC04E04-4E05-0941-B3B3-D18495E614B6}"/>
              </a:ext>
            </a:extLst>
          </p:cNvPr>
          <p:cNvSpPr>
            <a:spLocks noGrp="1"/>
          </p:cNvSpPr>
          <p:nvPr>
            <p:ph type="title"/>
          </p:nvPr>
        </p:nvSpPr>
        <p:spPr>
          <a:xfrm>
            <a:off x="643467" y="321734"/>
            <a:ext cx="10905066" cy="1135737"/>
          </a:xfrm>
        </p:spPr>
        <p:txBody>
          <a:bodyPr vert="horz" lIns="91440" tIns="45720" rIns="91440" bIns="45720" rtlCol="0">
            <a:normAutofit/>
          </a:bodyPr>
          <a:lstStyle/>
          <a:p>
            <a:r>
              <a:rPr lang="en-US" sz="3600" dirty="0" err="1"/>
              <a:t>Zitpandemie</a:t>
            </a:r>
            <a:r>
              <a:rPr lang="en-US" sz="3600" dirty="0"/>
              <a:t>, </a:t>
            </a:r>
            <a:r>
              <a:rPr lang="en-US" sz="3600" dirty="0" err="1"/>
              <a:t>bekijk</a:t>
            </a:r>
            <a:r>
              <a:rPr lang="en-US" sz="3600" dirty="0"/>
              <a:t> het </a:t>
            </a:r>
            <a:r>
              <a:rPr lang="en-US" sz="3600" dirty="0" err="1"/>
              <a:t>filmpje</a:t>
            </a:r>
            <a:endParaRPr lang="en-US" sz="3600" dirty="0"/>
          </a:p>
        </p:txBody>
      </p:sp>
      <p:sp>
        <p:nvSpPr>
          <p:cNvPr id="9" name="Content Placeholder 8">
            <a:extLst>
              <a:ext uri="{FF2B5EF4-FFF2-40B4-BE49-F238E27FC236}">
                <a16:creationId xmlns:a16="http://schemas.microsoft.com/office/drawing/2014/main" id="{BB1A198D-16BC-453E-8BE3-A5A9A112A7DB}"/>
              </a:ext>
            </a:extLst>
          </p:cNvPr>
          <p:cNvSpPr>
            <a:spLocks noGrp="1"/>
          </p:cNvSpPr>
          <p:nvPr>
            <p:ph idx="1"/>
          </p:nvPr>
        </p:nvSpPr>
        <p:spPr>
          <a:xfrm>
            <a:off x="643468" y="1782981"/>
            <a:ext cx="5158815" cy="4531872"/>
          </a:xfrm>
        </p:spPr>
        <p:txBody>
          <a:bodyPr>
            <a:normAutofit/>
          </a:bodyPr>
          <a:lstStyle/>
          <a:p>
            <a:r>
              <a:rPr lang="en-US" dirty="0">
                <a:hlinkClick r:id="rId2"/>
              </a:rPr>
              <a:t>https://youtu.be/cxsbVA2mtsI</a:t>
            </a:r>
            <a:endParaRPr lang="en-US" dirty="0"/>
          </a:p>
          <a:p>
            <a:r>
              <a:rPr lang="en-US" dirty="0"/>
              <a:t>Wat </a:t>
            </a:r>
            <a:r>
              <a:rPr lang="en-US" dirty="0" err="1"/>
              <a:t>zijn</a:t>
            </a:r>
            <a:r>
              <a:rPr lang="en-US" dirty="0"/>
              <a:t> </a:t>
            </a:r>
            <a:r>
              <a:rPr lang="en-US" dirty="0" err="1"/>
              <a:t>problemen</a:t>
            </a:r>
            <a:r>
              <a:rPr lang="en-US" dirty="0"/>
              <a:t> </a:t>
            </a:r>
            <a:r>
              <a:rPr lang="en-US" dirty="0" err="1"/>
              <a:t>waar</a:t>
            </a:r>
            <a:r>
              <a:rPr lang="en-US" dirty="0"/>
              <a:t> Bert mee </a:t>
            </a:r>
            <a:r>
              <a:rPr lang="en-US" dirty="0" err="1"/>
              <a:t>te</a:t>
            </a:r>
            <a:r>
              <a:rPr lang="en-US" dirty="0"/>
              <a:t> </a:t>
            </a:r>
            <a:r>
              <a:rPr lang="en-US" dirty="0" err="1"/>
              <a:t>maken</a:t>
            </a:r>
            <a:r>
              <a:rPr lang="en-US" dirty="0"/>
              <a:t> </a:t>
            </a:r>
            <a:r>
              <a:rPr lang="en-US" dirty="0" err="1"/>
              <a:t>heeft</a:t>
            </a:r>
            <a:r>
              <a:rPr lang="en-US" dirty="0"/>
              <a:t> </a:t>
            </a:r>
            <a:r>
              <a:rPr lang="en-US" dirty="0" err="1"/>
              <a:t>en</a:t>
            </a:r>
            <a:r>
              <a:rPr lang="en-US" dirty="0"/>
              <a:t> </a:t>
            </a:r>
            <a:r>
              <a:rPr lang="en-US" dirty="0" err="1"/>
              <a:t>bij</a:t>
            </a:r>
            <a:r>
              <a:rPr lang="en-US" dirty="0"/>
              <a:t> </a:t>
            </a:r>
            <a:r>
              <a:rPr lang="en-US" dirty="0" err="1"/>
              <a:t>welke</a:t>
            </a:r>
            <a:r>
              <a:rPr lang="en-US" dirty="0"/>
              <a:t> </a:t>
            </a:r>
            <a:r>
              <a:rPr lang="en-US" dirty="0" err="1"/>
              <a:t>stappen</a:t>
            </a:r>
            <a:r>
              <a:rPr lang="en-US" dirty="0"/>
              <a:t> </a:t>
            </a:r>
            <a:r>
              <a:rPr lang="en-US" dirty="0" err="1"/>
              <a:t>kun</a:t>
            </a:r>
            <a:r>
              <a:rPr lang="en-US" dirty="0"/>
              <a:t> je hem </a:t>
            </a:r>
            <a:r>
              <a:rPr lang="en-US" dirty="0" err="1"/>
              <a:t>begeleiden</a:t>
            </a:r>
            <a:r>
              <a:rPr lang="en-US" dirty="0"/>
              <a:t>?</a:t>
            </a:r>
          </a:p>
          <a:p>
            <a:pPr marL="0" indent="0">
              <a:buNone/>
            </a:pPr>
            <a:endParaRPr lang="en-US" dirty="0"/>
          </a:p>
        </p:txBody>
      </p:sp>
      <p:grpSp>
        <p:nvGrpSpPr>
          <p:cNvPr id="14" name="Group 1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Tijdelijke aanduiding voor inhoud 4">
            <a:extLst>
              <a:ext uri="{FF2B5EF4-FFF2-40B4-BE49-F238E27FC236}">
                <a16:creationId xmlns:a16="http://schemas.microsoft.com/office/drawing/2014/main" id="{CA8D53F5-989E-294C-AF5F-79369F3DABEE}"/>
              </a:ext>
            </a:extLst>
          </p:cNvPr>
          <p:cNvPicPr>
            <a:picLocks noChangeAspect="1"/>
          </p:cNvPicPr>
          <p:nvPr/>
        </p:nvPicPr>
        <p:blipFill rotWithShape="1">
          <a:blip r:embed="rId3"/>
          <a:stretch/>
        </p:blipFill>
        <p:spPr>
          <a:xfrm>
            <a:off x="6743620" y="1782981"/>
            <a:ext cx="3356612" cy="4361892"/>
          </a:xfrm>
          <a:prstGeom prst="rect">
            <a:avLst/>
          </a:prstGeom>
        </p:spPr>
      </p:pic>
      <p:grpSp>
        <p:nvGrpSpPr>
          <p:cNvPr id="18"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9"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66598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7BDDA34-17CB-4247-A25C-0F3F80D1657D}"/>
              </a:ext>
            </a:extLst>
          </p:cNvPr>
          <p:cNvSpPr>
            <a:spLocks noGrp="1"/>
          </p:cNvSpPr>
          <p:nvPr>
            <p:ph type="title"/>
          </p:nvPr>
        </p:nvSpPr>
        <p:spPr>
          <a:xfrm>
            <a:off x="1075767" y="1188637"/>
            <a:ext cx="2988234" cy="4480726"/>
          </a:xfrm>
        </p:spPr>
        <p:txBody>
          <a:bodyPr>
            <a:normAutofit/>
          </a:bodyPr>
          <a:lstStyle/>
          <a:p>
            <a:pPr algn="r"/>
            <a:r>
              <a:rPr lang="nl-NL" sz="4600" dirty="0"/>
              <a:t>Laatste deel vorige les</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40A88048-84F1-D34F-8A1F-95601805B1A5}"/>
              </a:ext>
            </a:extLst>
          </p:cNvPr>
          <p:cNvSpPr>
            <a:spLocks noGrp="1"/>
          </p:cNvSpPr>
          <p:nvPr>
            <p:ph idx="1"/>
          </p:nvPr>
        </p:nvSpPr>
        <p:spPr>
          <a:xfrm>
            <a:off x="4937767" y="1188637"/>
            <a:ext cx="5652638" cy="4940957"/>
          </a:xfrm>
        </p:spPr>
        <p:txBody>
          <a:bodyPr anchor="ctr">
            <a:normAutofit fontScale="92500" lnSpcReduction="10000"/>
          </a:bodyPr>
          <a:lstStyle/>
          <a:p>
            <a:r>
              <a:rPr lang="nl-NL" sz="2200" dirty="0"/>
              <a:t>Welke ontwikkelingen zien we op het gebied van een gezonde leefstijl?</a:t>
            </a:r>
          </a:p>
          <a:p>
            <a:r>
              <a:rPr lang="nl-NL" sz="2200" dirty="0"/>
              <a:t>Je kunt de ontwikkelingen koppelen aan de verschillende vormen van zorg.</a:t>
            </a:r>
          </a:p>
          <a:p>
            <a:r>
              <a:rPr lang="nl-NL" sz="2200" dirty="0"/>
              <a:t>Je weet </a:t>
            </a:r>
            <a:r>
              <a:rPr lang="nl-NL" sz="2200" dirty="0" err="1"/>
              <a:t>leefstijlgerelateerde</a:t>
            </a:r>
            <a:r>
              <a:rPr lang="nl-NL" sz="2200" dirty="0"/>
              <a:t> aandoeningen zijn en kunt de relatie naar metabole ontregeling leggen. Hoofdstuk 10 handboek van de leefstijlcoach. </a:t>
            </a:r>
          </a:p>
          <a:p>
            <a:r>
              <a:rPr lang="nl-NL" sz="2200" dirty="0">
                <a:solidFill>
                  <a:srgbClr val="FF0000"/>
                </a:solidFill>
              </a:rPr>
              <a:t>Je snapt de aspecten van gezondheid vanuit verschillen modellen</a:t>
            </a:r>
          </a:p>
          <a:p>
            <a:r>
              <a:rPr lang="nl-NL" sz="2200" dirty="0">
                <a:solidFill>
                  <a:srgbClr val="FF0000"/>
                </a:solidFill>
              </a:rPr>
              <a:t>Je kunt enkele ontwikkelingen richting de toekomst benoemen.</a:t>
            </a:r>
          </a:p>
          <a:p>
            <a:r>
              <a:rPr lang="nl-NL" sz="2200" dirty="0">
                <a:solidFill>
                  <a:srgbClr val="FF0000"/>
                </a:solidFill>
              </a:rPr>
              <a:t>Je kan het belang van bewegen voor een gezonde leefstijl toelichten</a:t>
            </a:r>
          </a:p>
          <a:p>
            <a:r>
              <a:rPr lang="nl-NL" sz="2200" dirty="0">
                <a:solidFill>
                  <a:srgbClr val="FF0000"/>
                </a:solidFill>
              </a:rPr>
              <a:t>Je weet wat redenen zijn waarom mensen bewegen en welke trainingsvormen kun je daaraan koppelen.</a:t>
            </a:r>
          </a:p>
          <a:p>
            <a:endParaRPr lang="nl-NL" sz="2200" dirty="0"/>
          </a:p>
        </p:txBody>
      </p:sp>
    </p:spTree>
    <p:extLst>
      <p:ext uri="{BB962C8B-B14F-4D97-AF65-F5344CB8AC3E}">
        <p14:creationId xmlns:p14="http://schemas.microsoft.com/office/powerpoint/2010/main" val="2082859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C6C74F2-3926-2841-9CBA-AAF44FE242C8}"/>
              </a:ext>
            </a:extLst>
          </p:cNvPr>
          <p:cNvSpPr>
            <a:spLocks noGrp="1"/>
          </p:cNvSpPr>
          <p:nvPr>
            <p:ph type="title"/>
          </p:nvPr>
        </p:nvSpPr>
        <p:spPr>
          <a:xfrm>
            <a:off x="841248" y="548640"/>
            <a:ext cx="3600860" cy="5431536"/>
          </a:xfrm>
        </p:spPr>
        <p:txBody>
          <a:bodyPr>
            <a:normAutofit/>
          </a:bodyPr>
          <a:lstStyle/>
          <a:p>
            <a:r>
              <a:rPr lang="nl-NL" sz="5400"/>
              <a:t>Workout klein beginnen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A826FA7-DED5-144B-8182-13397158EDCE}"/>
              </a:ext>
            </a:extLst>
          </p:cNvPr>
          <p:cNvSpPr>
            <a:spLocks noGrp="1"/>
          </p:cNvSpPr>
          <p:nvPr>
            <p:ph idx="1"/>
          </p:nvPr>
        </p:nvSpPr>
        <p:spPr>
          <a:xfrm>
            <a:off x="5126418" y="552091"/>
            <a:ext cx="6224335" cy="5431536"/>
          </a:xfrm>
        </p:spPr>
        <p:txBody>
          <a:bodyPr anchor="ctr">
            <a:normAutofit/>
          </a:bodyPr>
          <a:lstStyle/>
          <a:p>
            <a:r>
              <a:rPr lang="nl-NL" sz="2200" dirty="0">
                <a:hlinkClick r:id="rId2"/>
              </a:rPr>
              <a:t>https://zero23.nl/23-oefeningen-met-een-mini-band/</a:t>
            </a:r>
            <a:endParaRPr lang="nl-NL" sz="2200" dirty="0"/>
          </a:p>
          <a:p>
            <a:r>
              <a:rPr lang="nl-NL" sz="2200" dirty="0">
                <a:hlinkClick r:id="rId3"/>
              </a:rPr>
              <a:t>https://youtu.be/kGoTZpflkNA</a:t>
            </a:r>
            <a:endParaRPr lang="nl-NL" sz="2200" dirty="0"/>
          </a:p>
        </p:txBody>
      </p:sp>
    </p:spTree>
    <p:extLst>
      <p:ext uri="{BB962C8B-B14F-4D97-AF65-F5344CB8AC3E}">
        <p14:creationId xmlns:p14="http://schemas.microsoft.com/office/powerpoint/2010/main" val="2771008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Blue Zones</a:t>
            </a:r>
          </a:p>
        </p:txBody>
      </p:sp>
      <p:sp>
        <p:nvSpPr>
          <p:cNvPr id="5" name="Tijdelijke aanduiding voor tekst 4"/>
          <p:cNvSpPr>
            <a:spLocks noGrp="1"/>
          </p:cNvSpPr>
          <p:nvPr>
            <p:ph type="body" idx="1"/>
          </p:nvPr>
        </p:nvSpPr>
        <p:spPr>
          <a:xfrm>
            <a:off x="1339362" y="5815698"/>
            <a:ext cx="9144000" cy="420001"/>
          </a:xfrm>
        </p:spPr>
        <p:txBody>
          <a:bodyPr vert="horz" lIns="91440" tIns="45720" rIns="91440" bIns="45720" rtlCol="0">
            <a:normAutofit/>
          </a:bodyPr>
          <a:lstStyle/>
          <a:p>
            <a:pPr algn="ctr"/>
            <a:r>
              <a:rPr lang="en-US" sz="2000">
                <a:solidFill>
                  <a:srgbClr val="0057FA"/>
                </a:solidFill>
              </a:rPr>
              <a:t>Waar ter wereld</a:t>
            </a:r>
          </a:p>
        </p:txBody>
      </p:sp>
      <p:pic>
        <p:nvPicPr>
          <p:cNvPr id="10" name="Tijdelijke aanduiding voor inhoud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1761" y="307731"/>
            <a:ext cx="5312474" cy="3997637"/>
          </a:xfrm>
          <a:prstGeom prst="rect">
            <a:avLst/>
          </a:prstGeom>
        </p:spPr>
      </p:pic>
      <p:pic>
        <p:nvPicPr>
          <p:cNvPr id="12" name="Tijdelijke aanduiding voor inhoud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16043" y="676769"/>
            <a:ext cx="5455917" cy="3259560"/>
          </a:xfrm>
          <a:prstGeom prst="rect">
            <a:avLst/>
          </a:prstGeom>
        </p:spPr>
      </p:pic>
      <p:cxnSp>
        <p:nvCxnSpPr>
          <p:cNvPr id="21" name="Straight Connector 2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081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1158240" y="4894262"/>
            <a:ext cx="10307952" cy="1325563"/>
          </a:xfrm>
        </p:spPr>
        <p:txBody>
          <a:bodyPr>
            <a:normAutofit/>
          </a:bodyPr>
          <a:lstStyle/>
          <a:p>
            <a:r>
              <a:rPr lang="nl-NL" dirty="0"/>
              <a:t>Inleiding blue zones</a:t>
            </a:r>
          </a:p>
        </p:txBody>
      </p:sp>
      <p:sp>
        <p:nvSpPr>
          <p:cNvPr id="3" name="Tijdelijke aanduiding voor inhoud 2"/>
          <p:cNvSpPr>
            <a:spLocks noGrp="1"/>
          </p:cNvSpPr>
          <p:nvPr>
            <p:ph idx="1"/>
          </p:nvPr>
        </p:nvSpPr>
        <p:spPr>
          <a:xfrm>
            <a:off x="1161288" y="701019"/>
            <a:ext cx="6484094" cy="3382247"/>
          </a:xfrm>
        </p:spPr>
        <p:txBody>
          <a:bodyPr anchor="ctr">
            <a:normAutofit/>
          </a:bodyPr>
          <a:lstStyle/>
          <a:p>
            <a:r>
              <a:rPr lang="nl-NL" sz="1700" dirty="0"/>
              <a:t>Blue Zones zijn gebieden in de wereld waar relatief veel mensen in goede gezondheid honderd jaar en ouder worden. Sardinië is een van die plekken. Ouderdom wordt er gerespecteerd: ouderen worden er voor vol aangezien; hun levenswijsheid wordt op prijs gesteld en ze zijn volwaardig deel van het familieleven. ONVZ nam er een kijkje en vroeg de </a:t>
            </a:r>
            <a:r>
              <a:rPr lang="nl-NL" sz="1700" dirty="0" err="1"/>
              <a:t>Sardijnen</a:t>
            </a:r>
            <a:r>
              <a:rPr lang="nl-NL" sz="1700" dirty="0"/>
              <a:t> naar hun geheimen voor een lang en gezond leven.</a:t>
            </a:r>
          </a:p>
          <a:p>
            <a:r>
              <a:rPr lang="nl-NL" sz="1700" dirty="0"/>
              <a:t>Bekijk de korte documentaire: </a:t>
            </a:r>
            <a:r>
              <a:rPr lang="nl-NL" sz="1700" dirty="0">
                <a:hlinkClick r:id="rId2"/>
              </a:rPr>
              <a:t>https://www.volkskrant.nl/nieuws-achtergrond/blue-zones-levenslessen-voor-iedereen~b128bfbb/</a:t>
            </a:r>
            <a:endParaRPr lang="nl-NL" sz="1700" dirty="0"/>
          </a:p>
          <a:p>
            <a:r>
              <a:rPr lang="nl-NL" sz="1700" dirty="0"/>
              <a:t>Beantwoord de volgende vragen:</a:t>
            </a:r>
            <a:br>
              <a:rPr lang="nl-NL" sz="1700" dirty="0"/>
            </a:br>
            <a:r>
              <a:rPr lang="nl-NL" sz="1700" dirty="0"/>
              <a:t>Welke gezondheidsfactoren komen aanbod voor een langer leven?</a:t>
            </a:r>
            <a:br>
              <a:rPr lang="nl-NL" sz="1700" dirty="0"/>
            </a:br>
            <a:r>
              <a:rPr lang="nl-NL" sz="1700" dirty="0"/>
              <a:t>Hoe wordt de genegenheid beïnvloed?</a:t>
            </a:r>
            <a:br>
              <a:rPr lang="nl-NL" sz="1700" dirty="0"/>
            </a:br>
            <a:r>
              <a:rPr lang="nl-NL" sz="1700" dirty="0"/>
              <a:t>Welke rol spelen ouderen in de samenleving van de </a:t>
            </a:r>
            <a:r>
              <a:rPr lang="nl-NL" sz="1700" dirty="0" err="1"/>
              <a:t>Sardijnen</a:t>
            </a:r>
            <a:r>
              <a:rPr lang="nl-NL" sz="1700" dirty="0"/>
              <a:t>?</a:t>
            </a:r>
          </a:p>
        </p:txBody>
      </p:sp>
      <p:cxnSp>
        <p:nvCxnSpPr>
          <p:cNvPr id="12" name="Straight Connector 11">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43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89560" y="856180"/>
            <a:ext cx="4560584" cy="1128068"/>
          </a:xfrm>
        </p:spPr>
        <p:txBody>
          <a:bodyPr anchor="ctr">
            <a:normAutofit/>
          </a:bodyPr>
          <a:lstStyle/>
          <a:p>
            <a:r>
              <a:rPr lang="nl-NL" sz="3700"/>
              <a:t>Terugkerende factoren</a:t>
            </a:r>
          </a:p>
        </p:txBody>
      </p:sp>
      <p:grpSp>
        <p:nvGrpSpPr>
          <p:cNvPr id="21"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590719" y="2090569"/>
            <a:ext cx="4803113" cy="4219521"/>
          </a:xfrm>
        </p:spPr>
        <p:txBody>
          <a:bodyPr anchor="ctr">
            <a:normAutofit/>
          </a:bodyPr>
          <a:lstStyle/>
          <a:p>
            <a:pPr marL="0" indent="0">
              <a:buNone/>
            </a:pPr>
            <a:r>
              <a:rPr lang="nl-NL" sz="1100" dirty="0"/>
              <a:t>In verschillende onderzoeken en interviews is gezocht naar terugkerende factoren die maken dat het leven in deze gebieden zoveel gezonder is. Dit heeft geresulteerd in negen gemeenschappelijke kenmerken van de Blue Zones:</a:t>
            </a:r>
          </a:p>
          <a:p>
            <a:pPr>
              <a:buFont typeface="+mj-lt"/>
              <a:buAutoNum type="arabicPeriod"/>
            </a:pPr>
            <a:r>
              <a:rPr lang="nl-NL" sz="1100" dirty="0"/>
              <a:t>Beweeg natuurlijk: geen sportschool, maar leven in een omgeving die stimuleert om te bewegen zonder er bij na te denken;</a:t>
            </a:r>
          </a:p>
          <a:p>
            <a:pPr>
              <a:buFont typeface="+mj-lt"/>
              <a:buAutoNum type="arabicPeriod"/>
            </a:pPr>
            <a:r>
              <a:rPr lang="nl-NL" sz="1100" dirty="0"/>
              <a:t>Ken je doel: weet waarvoor je ’s </a:t>
            </a:r>
            <a:r>
              <a:rPr lang="nl-NL" sz="1100" dirty="0" err="1"/>
              <a:t>ochtends</a:t>
            </a:r>
            <a:r>
              <a:rPr lang="nl-NL" sz="1100" dirty="0"/>
              <a:t> wakker wilt worden. Het hebben van een doel kan zeven jaar extra levensverwachting opleveren;</a:t>
            </a:r>
          </a:p>
          <a:p>
            <a:pPr>
              <a:buFont typeface="+mj-lt"/>
              <a:buAutoNum type="arabicPeriod"/>
            </a:pPr>
            <a:r>
              <a:rPr lang="nl-NL" sz="1100" dirty="0"/>
              <a:t>Zo min mogelijk stress: neem dagelijks tijd voor ontspanning;</a:t>
            </a:r>
          </a:p>
          <a:p>
            <a:pPr>
              <a:buFont typeface="+mj-lt"/>
              <a:buAutoNum type="arabicPeriod"/>
            </a:pPr>
            <a:r>
              <a:rPr lang="nl-NL" sz="1100" dirty="0"/>
              <a:t>De 80%-regel: verlaag je calorie-inname met 20%;</a:t>
            </a:r>
          </a:p>
          <a:p>
            <a:pPr>
              <a:buFont typeface="+mj-lt"/>
              <a:buAutoNum type="arabicPeriod"/>
            </a:pPr>
            <a:r>
              <a:rPr lang="nl-NL" sz="1100" dirty="0"/>
              <a:t>Plantaardig voedsel: zelf verbouwen, vooral bonen horen bij de dagelijkse voeding van de meeste honderdjarigen. Beperk vlees</a:t>
            </a:r>
          </a:p>
          <a:p>
            <a:pPr>
              <a:buFont typeface="+mj-lt"/>
              <a:buAutoNum type="arabicPeriod"/>
            </a:pPr>
            <a:r>
              <a:rPr lang="nl-NL" sz="1100" dirty="0"/>
              <a:t>Wijn: drink regelmatig, met mate en tijdens het eten of gezellig samenzijn met vrienden;</a:t>
            </a:r>
          </a:p>
          <a:p>
            <a:pPr>
              <a:buFont typeface="+mj-lt"/>
              <a:buAutoNum type="arabicPeriod"/>
            </a:pPr>
            <a:r>
              <a:rPr lang="nl-NL" sz="1100" dirty="0"/>
              <a:t>Gelijkgestemden: behoren tot een groep waarmee regelmatig wordt samengekomen heeft een positieve invloed op de gezondheid;</a:t>
            </a:r>
          </a:p>
          <a:p>
            <a:pPr>
              <a:buFont typeface="+mj-lt"/>
              <a:buAutoNum type="arabicPeriod"/>
            </a:pPr>
            <a:r>
              <a:rPr lang="nl-NL" sz="1100" dirty="0"/>
              <a:t>Familie: stel familie en geliefden op de eerste plaats;</a:t>
            </a:r>
          </a:p>
          <a:p>
            <a:pPr>
              <a:buFont typeface="+mj-lt"/>
              <a:buAutoNum type="arabicPeriod"/>
            </a:pPr>
            <a:r>
              <a:rPr lang="nl-NL" sz="1100" dirty="0"/>
              <a:t>Vriendenkring: goede vriendenkring en voldoende sociale contacten.</a:t>
            </a:r>
          </a:p>
          <a:p>
            <a:endParaRPr lang="nl-NL" sz="1100" dirty="0"/>
          </a:p>
        </p:txBody>
      </p:sp>
      <p:sp>
        <p:nvSpPr>
          <p:cNvPr id="27"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EEBE6575-56D5-9141-89F0-CD52B7D0C071}"/>
              </a:ext>
            </a:extLst>
          </p:cNvPr>
          <p:cNvPicPr>
            <a:picLocks noChangeAspect="1"/>
          </p:cNvPicPr>
          <p:nvPr/>
        </p:nvPicPr>
        <p:blipFill rotWithShape="1">
          <a:blip r:embed="rId2">
            <a:extLst>
              <a:ext uri="{28A0092B-C50C-407E-A947-70E740481C1C}">
                <a14:useLocalDpi xmlns:a14="http://schemas.microsoft.com/office/drawing/2010/main" val="0"/>
              </a:ext>
            </a:extLst>
          </a:blip>
          <a:srcRect t="18636"/>
          <a:stretch/>
        </p:blipFill>
        <p:spPr>
          <a:xfrm>
            <a:off x="5929498" y="1521398"/>
            <a:ext cx="5490390" cy="3350401"/>
          </a:xfrm>
          <a:prstGeom prst="rect">
            <a:avLst/>
          </a:prstGeom>
        </p:spPr>
      </p:pic>
    </p:spTree>
    <p:extLst>
      <p:ext uri="{BB962C8B-B14F-4D97-AF65-F5344CB8AC3E}">
        <p14:creationId xmlns:p14="http://schemas.microsoft.com/office/powerpoint/2010/main" val="3938166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A5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err="1">
                <a:solidFill>
                  <a:srgbClr val="FFFFFF"/>
                </a:solidFill>
                <a:latin typeface="+mj-lt"/>
                <a:ea typeface="+mj-ea"/>
                <a:cs typeface="+mj-cs"/>
              </a:rPr>
              <a:t>Koppeling</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model </a:t>
            </a:r>
            <a:r>
              <a:rPr lang="en-US" sz="2600" kern="1200" dirty="0" err="1">
                <a:solidFill>
                  <a:srgbClr val="FFFFFF"/>
                </a:solidFill>
                <a:latin typeface="+mj-lt"/>
                <a:ea typeface="+mj-ea"/>
                <a:cs typeface="+mj-cs"/>
              </a:rPr>
              <a:t>positieve</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gezondheid</a:t>
            </a:r>
            <a:endParaRPr lang="en-US" sz="2600" kern="1200" dirty="0">
              <a:solidFill>
                <a:srgbClr val="FFFFFF"/>
              </a:solidFill>
              <a:latin typeface="+mj-lt"/>
              <a:ea typeface="+mj-ea"/>
              <a:cs typeface="+mj-cs"/>
            </a:endParaRPr>
          </a:p>
        </p:txBody>
      </p:sp>
      <p:pic>
        <p:nvPicPr>
          <p:cNvPr id="4" name="Tijdelijke aanduiding voor inhoud 3"/>
          <p:cNvPicPr>
            <a:picLocks noGrp="1" noChangeAspect="1"/>
          </p:cNvPicPr>
          <p:nvPr>
            <p:ph idx="1"/>
          </p:nvPr>
        </p:nvPicPr>
        <p:blipFill>
          <a:blip r:embed="rId2"/>
          <a:stretch>
            <a:fillRect/>
          </a:stretch>
        </p:blipFill>
        <p:spPr>
          <a:xfrm>
            <a:off x="4038600" y="1010274"/>
            <a:ext cx="7188199" cy="4834063"/>
          </a:xfrm>
          <a:prstGeom prst="rect">
            <a:avLst/>
          </a:prstGeom>
        </p:spPr>
      </p:pic>
    </p:spTree>
    <p:extLst>
      <p:ext uri="{BB962C8B-B14F-4D97-AF65-F5344CB8AC3E}">
        <p14:creationId xmlns:p14="http://schemas.microsoft.com/office/powerpoint/2010/main" val="2094389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itte puzzel met een rood puzzelstukje">
            <a:extLst>
              <a:ext uri="{FF2B5EF4-FFF2-40B4-BE49-F238E27FC236}">
                <a16:creationId xmlns:a16="http://schemas.microsoft.com/office/drawing/2014/main" id="{D2A4C69C-34B4-4B82-A6DF-CE3A7CAD099B}"/>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itel 1">
            <a:extLst>
              <a:ext uri="{FF2B5EF4-FFF2-40B4-BE49-F238E27FC236}">
                <a16:creationId xmlns:a16="http://schemas.microsoft.com/office/drawing/2014/main" id="{8CF8C849-66C4-284A-90DB-602A46A09EAD}"/>
              </a:ext>
            </a:extLst>
          </p:cNvPr>
          <p:cNvSpPr>
            <a:spLocks noGrp="1"/>
          </p:cNvSpPr>
          <p:nvPr>
            <p:ph type="ctrTitle"/>
          </p:nvPr>
        </p:nvSpPr>
        <p:spPr>
          <a:xfrm>
            <a:off x="1524000" y="1122362"/>
            <a:ext cx="9144000" cy="2900518"/>
          </a:xfrm>
        </p:spPr>
        <p:txBody>
          <a:bodyPr>
            <a:normAutofit/>
          </a:bodyPr>
          <a:lstStyle/>
          <a:p>
            <a:r>
              <a:rPr lang="nl-NL" dirty="0">
                <a:solidFill>
                  <a:srgbClr val="FFFFFF"/>
                </a:solidFill>
              </a:rPr>
              <a:t>Blueszones, model positieve gezondheid en welvaartsziekten</a:t>
            </a:r>
          </a:p>
        </p:txBody>
      </p:sp>
      <p:sp>
        <p:nvSpPr>
          <p:cNvPr id="4" name="Ondertitel 3">
            <a:extLst>
              <a:ext uri="{FF2B5EF4-FFF2-40B4-BE49-F238E27FC236}">
                <a16:creationId xmlns:a16="http://schemas.microsoft.com/office/drawing/2014/main" id="{B1DB9C6A-542C-7444-97DB-C37C31B414D0}"/>
              </a:ext>
            </a:extLst>
          </p:cNvPr>
          <p:cNvSpPr>
            <a:spLocks noGrp="1"/>
          </p:cNvSpPr>
          <p:nvPr>
            <p:ph type="subTitle" idx="1"/>
          </p:nvPr>
        </p:nvSpPr>
        <p:spPr>
          <a:xfrm>
            <a:off x="1524000" y="4159404"/>
            <a:ext cx="9144000" cy="1098395"/>
          </a:xfrm>
        </p:spPr>
        <p:txBody>
          <a:bodyPr>
            <a:normAutofit/>
          </a:bodyPr>
          <a:lstStyle/>
          <a:p>
            <a:endParaRPr lang="nl-NL">
              <a:solidFill>
                <a:srgbClr val="FFFFFF"/>
              </a:solidFill>
            </a:endParaRPr>
          </a:p>
        </p:txBody>
      </p:sp>
    </p:spTree>
    <p:extLst>
      <p:ext uri="{BB962C8B-B14F-4D97-AF65-F5344CB8AC3E}">
        <p14:creationId xmlns:p14="http://schemas.microsoft.com/office/powerpoint/2010/main" val="36528172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blauw&#10;&#10;Automatisch gegenereerde beschrijving">
            <a:extLst>
              <a:ext uri="{FF2B5EF4-FFF2-40B4-BE49-F238E27FC236}">
                <a16:creationId xmlns:a16="http://schemas.microsoft.com/office/drawing/2014/main" id="{3F29D906-080F-6241-91C3-59CBDBFAD608}"/>
              </a:ext>
            </a:extLst>
          </p:cNvPr>
          <p:cNvPicPr>
            <a:picLocks noGrp="1" noChangeAspect="1"/>
          </p:cNvPicPr>
          <p:nvPr>
            <p:ph idx="1"/>
          </p:nvPr>
        </p:nvPicPr>
        <p:blipFill rotWithShape="1">
          <a:blip r:embed="rId2"/>
          <a:srcRect t="15730"/>
          <a:stretch/>
        </p:blipFill>
        <p:spPr>
          <a:xfrm>
            <a:off x="20" y="10"/>
            <a:ext cx="12191980" cy="6857990"/>
          </a:xfrm>
          <a:prstGeom prst="rect">
            <a:avLst/>
          </a:prstGeom>
        </p:spPr>
      </p:pic>
      <p:sp>
        <p:nvSpPr>
          <p:cNvPr id="15"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EEF7624-B462-6441-826D-4647A3CBB24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Gezondheidsmetingen en sporttesten</a:t>
            </a:r>
          </a:p>
        </p:txBody>
      </p:sp>
      <p:cxnSp>
        <p:nvCxnSpPr>
          <p:cNvPr id="16"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765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97" y="1842677"/>
            <a:ext cx="3502474" cy="26204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fbeelding 6"/>
          <p:cNvPicPr/>
          <p:nvPr/>
        </p:nvPicPr>
        <p:blipFill>
          <a:blip r:embed="rId4">
            <a:extLst>
              <a:ext uri="{28A0092B-C50C-407E-A947-70E740481C1C}">
                <a14:useLocalDpi xmlns:a14="http://schemas.microsoft.com/office/drawing/2010/main" val="0"/>
              </a:ext>
            </a:extLst>
          </a:blip>
          <a:srcRect/>
          <a:stretch>
            <a:fillRect/>
          </a:stretch>
        </p:blipFill>
        <p:spPr bwMode="auto">
          <a:xfrm>
            <a:off x="186797" y="4794190"/>
            <a:ext cx="2960988" cy="1767152"/>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4028" y="1815880"/>
            <a:ext cx="7288557" cy="1788521"/>
          </a:xfrm>
          <a:prstGeom prst="rect">
            <a:avLst/>
          </a:prstGeom>
        </p:spPr>
      </p:pic>
      <p:sp>
        <p:nvSpPr>
          <p:cNvPr id="6" name="Titel 5"/>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Meetpunten gezondheid</a:t>
            </a:r>
          </a:p>
        </p:txBody>
      </p:sp>
      <p:pic>
        <p:nvPicPr>
          <p:cNvPr id="3" name="Afbeelding 2" descr="Afbeelding met pentekening&#10;&#10;Automatisch gegenereerde beschrijving">
            <a:extLst>
              <a:ext uri="{FF2B5EF4-FFF2-40B4-BE49-F238E27FC236}">
                <a16:creationId xmlns:a16="http://schemas.microsoft.com/office/drawing/2014/main" id="{E7B67CD0-C6F7-FC4F-9E8F-40076A3FB58A}"/>
              </a:ext>
            </a:extLst>
          </p:cNvPr>
          <p:cNvPicPr>
            <a:picLocks noChangeAspect="1"/>
          </p:cNvPicPr>
          <p:nvPr/>
        </p:nvPicPr>
        <p:blipFill>
          <a:blip r:embed="rId6"/>
          <a:stretch>
            <a:fillRect/>
          </a:stretch>
        </p:blipFill>
        <p:spPr>
          <a:xfrm>
            <a:off x="8451173" y="4147859"/>
            <a:ext cx="2266996" cy="2434148"/>
          </a:xfrm>
          <a:prstGeom prst="rect">
            <a:avLst/>
          </a:prstGeom>
        </p:spPr>
      </p:pic>
      <p:sp>
        <p:nvSpPr>
          <p:cNvPr id="2" name="Rechthoek 1">
            <a:extLst>
              <a:ext uri="{FF2B5EF4-FFF2-40B4-BE49-F238E27FC236}">
                <a16:creationId xmlns:a16="http://schemas.microsoft.com/office/drawing/2014/main" id="{26225D3D-E1FB-C148-B481-C3E429E72BBF}"/>
              </a:ext>
            </a:extLst>
          </p:cNvPr>
          <p:cNvSpPr/>
          <p:nvPr/>
        </p:nvSpPr>
        <p:spPr>
          <a:xfrm>
            <a:off x="4364028" y="4147859"/>
            <a:ext cx="406104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Hoe meten we de middelomtrek en BMI?</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734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a:t>Leerdoelen deze week</a:t>
            </a:r>
            <a:endParaRPr lang="nl-NL" dirty="0"/>
          </a:p>
        </p:txBody>
      </p:sp>
      <p:sp>
        <p:nvSpPr>
          <p:cNvPr id="3" name="Tijdelijke aanduiding voor inhoud 2"/>
          <p:cNvSpPr>
            <a:spLocks noGrp="1"/>
          </p:cNvSpPr>
          <p:nvPr>
            <p:ph idx="1"/>
          </p:nvPr>
        </p:nvSpPr>
        <p:spPr/>
        <p:txBody>
          <a:bodyPr>
            <a:normAutofit/>
          </a:bodyPr>
          <a:lstStyle/>
          <a:p>
            <a:r>
              <a:rPr lang="nl-NL" sz="2600" dirty="0"/>
              <a:t>Je kunt uitleggen wat blue zones zijn wel factoren een rol  spelen bij de blue zones </a:t>
            </a:r>
          </a:p>
          <a:p>
            <a:r>
              <a:rPr lang="nl-NL" sz="2600" dirty="0"/>
              <a:t>Je kunt de relatie leggen tussen de blue zones en het model positieve gezondheid</a:t>
            </a:r>
          </a:p>
          <a:p>
            <a:r>
              <a:rPr lang="nl-NL" sz="2600" dirty="0"/>
              <a:t>Je kunt een koppeling maken vanuit de blue zones naar welvaartziektes</a:t>
            </a:r>
          </a:p>
        </p:txBody>
      </p:sp>
    </p:spTree>
    <p:extLst>
      <p:ext uri="{BB962C8B-B14F-4D97-AF65-F5344CB8AC3E}">
        <p14:creationId xmlns:p14="http://schemas.microsoft.com/office/powerpoint/2010/main" val="20164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en, tekening, doos, rood&#10;&#10;Automatisch gegenereerde beschrijving">
            <a:extLst>
              <a:ext uri="{FF2B5EF4-FFF2-40B4-BE49-F238E27FC236}">
                <a16:creationId xmlns:a16="http://schemas.microsoft.com/office/drawing/2014/main" id="{F7255844-18CA-B048-B079-919B6560959E}"/>
              </a:ext>
            </a:extLst>
          </p:cNvPr>
          <p:cNvPicPr>
            <a:picLocks noGrp="1" noChangeAspect="1"/>
          </p:cNvPicPr>
          <p:nvPr>
            <p:ph idx="1"/>
          </p:nvPr>
        </p:nvPicPr>
        <p:blipFill rotWithShape="1">
          <a:blip r:embed="rId2"/>
          <a:srcRect t="4753" r="2" b="11398"/>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2744333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1707922-2AD6-7A4C-8343-6F42EB0B65AF}"/>
              </a:ext>
            </a:extLst>
          </p:cNvPr>
          <p:cNvSpPr>
            <a:spLocks noGrp="1"/>
          </p:cNvSpPr>
          <p:nvPr>
            <p:ph type="title"/>
          </p:nvPr>
        </p:nvSpPr>
        <p:spPr/>
        <p:txBody>
          <a:bodyPr/>
          <a:lstStyle/>
          <a:p>
            <a:r>
              <a:rPr lang="en-US" dirty="0" err="1"/>
              <a:t>Belang</a:t>
            </a:r>
            <a:r>
              <a:rPr lang="en-US" dirty="0"/>
              <a:t> </a:t>
            </a:r>
            <a:r>
              <a:rPr lang="en-US" dirty="0" err="1"/>
              <a:t>gezondheid</a:t>
            </a:r>
            <a:r>
              <a:rPr lang="en-US" dirty="0"/>
              <a:t>:</a:t>
            </a:r>
            <a:endParaRPr lang="nl-NL" dirty="0"/>
          </a:p>
        </p:txBody>
      </p:sp>
      <p:graphicFrame>
        <p:nvGraphicFramePr>
          <p:cNvPr id="4" name="Tijdelijke aanduiding voor inhoud 3" descr="Grafiek met zeshoekradiaal">
            <a:extLst>
              <a:ext uri="{FF2B5EF4-FFF2-40B4-BE49-F238E27FC236}">
                <a16:creationId xmlns:a16="http://schemas.microsoft.com/office/drawing/2014/main" id="{3F8DCF81-C983-4B81-8243-8CA179CFB010}"/>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jdelijke aanduiding voor inhoud 7">
            <a:extLst>
              <a:ext uri="{FF2B5EF4-FFF2-40B4-BE49-F238E27FC236}">
                <a16:creationId xmlns:a16="http://schemas.microsoft.com/office/drawing/2014/main" id="{6F86440C-1B91-8442-B0B3-A9C6204ACCF2}"/>
              </a:ext>
            </a:extLst>
          </p:cNvPr>
          <p:cNvSpPr>
            <a:spLocks noGrp="1"/>
          </p:cNvSpPr>
          <p:nvPr>
            <p:ph sz="half" idx="2"/>
          </p:nvPr>
        </p:nvSpPr>
        <p:spPr/>
        <p:txBody>
          <a:bodyPr/>
          <a:lstStyle/>
          <a:p>
            <a:pPr marL="0" indent="0">
              <a:buNone/>
            </a:pPr>
            <a:r>
              <a:rPr lang="en-US" dirty="0" err="1"/>
              <a:t>Welzijn</a:t>
            </a:r>
            <a:br>
              <a:rPr lang="en-US" dirty="0"/>
            </a:br>
            <a:r>
              <a:rPr lang="en-US" dirty="0" err="1"/>
              <a:t>Welbevinden</a:t>
            </a:r>
            <a:br>
              <a:rPr lang="en-US" dirty="0"/>
            </a:br>
            <a:r>
              <a:rPr lang="en-US" dirty="0" err="1"/>
              <a:t>Vitaliteit</a:t>
            </a:r>
            <a:br>
              <a:rPr lang="en-US" dirty="0"/>
            </a:br>
            <a:r>
              <a:rPr lang="en-US" dirty="0" err="1"/>
              <a:t>Hogere</a:t>
            </a:r>
            <a:r>
              <a:rPr lang="en-US" dirty="0"/>
              <a:t> </a:t>
            </a:r>
            <a:r>
              <a:rPr lang="en-US" dirty="0" err="1"/>
              <a:t>economische</a:t>
            </a:r>
            <a:r>
              <a:rPr lang="en-US" dirty="0"/>
              <a:t> </a:t>
            </a:r>
            <a:r>
              <a:rPr lang="en-US" dirty="0" err="1"/>
              <a:t>opbrengst</a:t>
            </a:r>
            <a:r>
              <a:rPr lang="en-US" dirty="0"/>
              <a:t>, </a:t>
            </a:r>
            <a:r>
              <a:rPr lang="en-US" dirty="0" err="1"/>
              <a:t>essentieel</a:t>
            </a:r>
            <a:r>
              <a:rPr lang="en-US" dirty="0"/>
              <a:t> </a:t>
            </a:r>
            <a:r>
              <a:rPr lang="en-US" dirty="0" err="1"/>
              <a:t>voor</a:t>
            </a:r>
            <a:r>
              <a:rPr lang="en-US" dirty="0"/>
              <a:t> </a:t>
            </a:r>
            <a:r>
              <a:rPr lang="en-US" dirty="0" err="1"/>
              <a:t>arbeidsparticipatie</a:t>
            </a:r>
            <a:r>
              <a:rPr lang="en-US" dirty="0"/>
              <a:t> </a:t>
            </a:r>
            <a:r>
              <a:rPr lang="en-US" dirty="0" err="1"/>
              <a:t>en</a:t>
            </a:r>
            <a:r>
              <a:rPr lang="en-US" dirty="0"/>
              <a:t> </a:t>
            </a:r>
            <a:r>
              <a:rPr lang="en-US" dirty="0" err="1"/>
              <a:t>arbeidsproductiviteit</a:t>
            </a:r>
            <a:endParaRPr lang="nl-NL" dirty="0"/>
          </a:p>
        </p:txBody>
      </p:sp>
      <p:sp>
        <p:nvSpPr>
          <p:cNvPr id="3" name="Tekstvak 2"/>
          <p:cNvSpPr txBox="1"/>
          <p:nvPr/>
        </p:nvSpPr>
        <p:spPr>
          <a:xfrm>
            <a:off x="5802284" y="6176963"/>
            <a:ext cx="553304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https://www.tno.nl/media/2114/tno_innoveren_voor_gezondheid.pdf</a:t>
            </a:r>
            <a:endParaRPr kumimoji="0" lang="nl-NL"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733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1112F-D5B6-9748-AEE9-82A20207B13D}"/>
              </a:ext>
            </a:extLst>
          </p:cNvPr>
          <p:cNvSpPr>
            <a:spLocks noGrp="1"/>
          </p:cNvSpPr>
          <p:nvPr>
            <p:ph type="title"/>
          </p:nvPr>
        </p:nvSpPr>
        <p:spPr/>
        <p:txBody>
          <a:bodyPr/>
          <a:lstStyle/>
          <a:p>
            <a:r>
              <a:rPr lang="nl-NL" dirty="0"/>
              <a:t>Je bent niet je ziekte, het accent op de complete mens</a:t>
            </a:r>
          </a:p>
        </p:txBody>
      </p:sp>
      <p:pic>
        <p:nvPicPr>
          <p:cNvPr id="5" name="Tijdelijke aanduiding voor inhoud 4" descr="Afbeelding met tekst, kaart&#10;&#10;Automatisch gegenereerde beschrijving">
            <a:extLst>
              <a:ext uri="{FF2B5EF4-FFF2-40B4-BE49-F238E27FC236}">
                <a16:creationId xmlns:a16="http://schemas.microsoft.com/office/drawing/2014/main" id="{2F8062E8-685E-F249-AFA7-DC1E78ACE01B}"/>
              </a:ext>
            </a:extLst>
          </p:cNvPr>
          <p:cNvPicPr>
            <a:picLocks noGrp="1" noChangeAspect="1"/>
          </p:cNvPicPr>
          <p:nvPr>
            <p:ph idx="1"/>
          </p:nvPr>
        </p:nvPicPr>
        <p:blipFill>
          <a:blip r:embed="rId2"/>
          <a:stretch>
            <a:fillRect/>
          </a:stretch>
        </p:blipFill>
        <p:spPr>
          <a:xfrm>
            <a:off x="2865228" y="1825625"/>
            <a:ext cx="6461544" cy="4351338"/>
          </a:xfrm>
          <a:prstGeom prst="rect">
            <a:avLst/>
          </a:prstGeom>
        </p:spPr>
      </p:pic>
    </p:spTree>
    <p:extLst>
      <p:ext uri="{BB962C8B-B14F-4D97-AF65-F5344CB8AC3E}">
        <p14:creationId xmlns:p14="http://schemas.microsoft.com/office/powerpoint/2010/main" val="209638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EAA8D-9FA6-44DF-B373-F9F0E09DC750}"/>
              </a:ext>
            </a:extLst>
          </p:cNvPr>
          <p:cNvSpPr>
            <a:spLocks noGrp="1"/>
          </p:cNvSpPr>
          <p:nvPr>
            <p:ph type="title"/>
          </p:nvPr>
        </p:nvSpPr>
        <p:spPr>
          <a:xfrm>
            <a:off x="838200" y="365125"/>
            <a:ext cx="10515600" cy="1325563"/>
          </a:xfrm>
        </p:spPr>
        <p:txBody>
          <a:bodyPr rtlCol="0">
            <a:normAutofit/>
          </a:bodyPr>
          <a:lstStyle/>
          <a:p>
            <a:pPr rtl="0"/>
            <a:r>
              <a:rPr lang="nl-NL"/>
              <a:t>Check jouw gezondheid</a:t>
            </a:r>
          </a:p>
        </p:txBody>
      </p:sp>
      <p:graphicFrame>
        <p:nvGraphicFramePr>
          <p:cNvPr id="5" name="Tijdelijke aanduiding voor inhoud 2">
            <a:extLst>
              <a:ext uri="{FF2B5EF4-FFF2-40B4-BE49-F238E27FC236}">
                <a16:creationId xmlns:a16="http://schemas.microsoft.com/office/drawing/2014/main" id="{E346CB68-9A2D-4E92-B60A-2EFAB5BDDE0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7759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03938" y="640081"/>
            <a:ext cx="2608655" cy="5257799"/>
          </a:xfrm>
        </p:spPr>
        <p:txBody>
          <a:bodyPr vert="horz" lIns="91440" tIns="45720" rIns="91440" bIns="45720" rtlCol="0" anchor="ctr">
            <a:normAutofit/>
          </a:bodyPr>
          <a:lstStyle/>
          <a:p>
            <a:r>
              <a:rPr lang="en-US" sz="3600" dirty="0">
                <a:solidFill>
                  <a:srgbClr val="2C2C2C"/>
                </a:solidFill>
              </a:rPr>
              <a:t>Wat </a:t>
            </a:r>
            <a:r>
              <a:rPr lang="en-US" sz="3600" dirty="0" err="1">
                <a:solidFill>
                  <a:srgbClr val="2C2C2C"/>
                </a:solidFill>
              </a:rPr>
              <a:t>speelt</a:t>
            </a:r>
            <a:r>
              <a:rPr lang="en-US" sz="3600" dirty="0">
                <a:solidFill>
                  <a:srgbClr val="2C2C2C"/>
                </a:solidFill>
              </a:rPr>
              <a:t> </a:t>
            </a:r>
            <a:r>
              <a:rPr lang="en-US" sz="3600" dirty="0" err="1">
                <a:solidFill>
                  <a:srgbClr val="2C2C2C"/>
                </a:solidFill>
              </a:rPr>
              <a:t>een</a:t>
            </a:r>
            <a:r>
              <a:rPr lang="en-US" sz="3600" dirty="0">
                <a:solidFill>
                  <a:srgbClr val="2C2C2C"/>
                </a:solidFill>
              </a:rPr>
              <a:t> </a:t>
            </a:r>
            <a:r>
              <a:rPr lang="en-US" sz="3600" dirty="0" err="1">
                <a:solidFill>
                  <a:srgbClr val="2C2C2C"/>
                </a:solidFill>
              </a:rPr>
              <a:t>rol</a:t>
            </a:r>
            <a:r>
              <a:rPr lang="en-US" sz="3600" dirty="0">
                <a:solidFill>
                  <a:srgbClr val="2C2C2C"/>
                </a:solidFill>
              </a:rPr>
              <a:t> </a:t>
            </a:r>
            <a:r>
              <a:rPr lang="en-US" sz="3600" dirty="0" err="1">
                <a:solidFill>
                  <a:srgbClr val="2C2C2C"/>
                </a:solidFill>
              </a:rPr>
              <a:t>bij</a:t>
            </a:r>
            <a:r>
              <a:rPr lang="en-US" sz="3600" dirty="0">
                <a:solidFill>
                  <a:srgbClr val="2C2C2C"/>
                </a:solidFill>
              </a:rPr>
              <a:t> </a:t>
            </a:r>
            <a:r>
              <a:rPr lang="en-US" sz="3600" dirty="0" err="1">
                <a:solidFill>
                  <a:srgbClr val="2C2C2C"/>
                </a:solidFill>
              </a:rPr>
              <a:t>gezondheid</a:t>
            </a:r>
            <a:r>
              <a:rPr lang="en-US" sz="3600" dirty="0">
                <a:solidFill>
                  <a:srgbClr val="2C2C2C"/>
                </a:solidFill>
              </a:rPr>
              <a:t>.</a:t>
            </a:r>
            <a:br>
              <a:rPr lang="en-US" sz="3600" dirty="0">
                <a:solidFill>
                  <a:srgbClr val="2C2C2C"/>
                </a:solidFill>
              </a:rPr>
            </a:br>
            <a:r>
              <a:rPr lang="en-US" sz="1800" dirty="0">
                <a:solidFill>
                  <a:srgbClr val="2C2C2C"/>
                </a:solidFill>
                <a:hlinkClick r:id="rId2"/>
              </a:rPr>
              <a:t>https://video.saxion.nl/media/Model+van+Lalonde/0_uknstpuo</a:t>
            </a:r>
            <a:br>
              <a:rPr lang="en-US" sz="3600" dirty="0">
                <a:solidFill>
                  <a:srgbClr val="2C2C2C"/>
                </a:solidFill>
              </a:rPr>
            </a:br>
            <a:endParaRPr lang="en-US" sz="3600" dirty="0">
              <a:solidFill>
                <a:srgbClr val="2C2C2C"/>
              </a:solidFill>
            </a:endParaRPr>
          </a:p>
        </p:txBody>
      </p:sp>
      <p:sp>
        <p:nvSpPr>
          <p:cNvPr id="13"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Tijdelijke aanduiding voor inhoud 5"/>
          <p:cNvPicPr>
            <a:picLocks noGrp="1" noChangeAspect="1"/>
          </p:cNvPicPr>
          <p:nvPr>
            <p:ph idx="1"/>
          </p:nvPr>
        </p:nvPicPr>
        <p:blipFill rotWithShape="1">
          <a:blip r:embed="rId3"/>
          <a:srcRect l="5459" r="4785" b="2"/>
          <a:stretch/>
        </p:blipFill>
        <p:spPr>
          <a:xfrm>
            <a:off x="4062964" y="942538"/>
            <a:ext cx="7163222" cy="4808332"/>
          </a:xfrm>
          <a:prstGeom prst="rect">
            <a:avLst/>
          </a:prstGeom>
          <a:effectLst/>
        </p:spPr>
      </p:pic>
    </p:spTree>
    <p:extLst>
      <p:ext uri="{BB962C8B-B14F-4D97-AF65-F5344CB8AC3E}">
        <p14:creationId xmlns:p14="http://schemas.microsoft.com/office/powerpoint/2010/main" val="303046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el 4">
            <a:extLst>
              <a:ext uri="{FF2B5EF4-FFF2-40B4-BE49-F238E27FC236}">
                <a16:creationId xmlns:a16="http://schemas.microsoft.com/office/drawing/2014/main" id="{E7015D41-D9CF-334A-AB24-358EE85788C8}"/>
              </a:ext>
            </a:extLst>
          </p:cNvPr>
          <p:cNvSpPr>
            <a:spLocks noGrp="1"/>
          </p:cNvSpPr>
          <p:nvPr>
            <p:ph type="title"/>
          </p:nvPr>
        </p:nvSpPr>
        <p:spPr>
          <a:xfrm>
            <a:off x="1158240" y="4894262"/>
            <a:ext cx="10307952" cy="1325563"/>
          </a:xfrm>
        </p:spPr>
        <p:txBody>
          <a:bodyPr>
            <a:normAutofit/>
          </a:bodyPr>
          <a:lstStyle/>
          <a:p>
            <a:r>
              <a:rPr lang="nl-NL" dirty="0"/>
              <a:t>Gezonde leven van de toekomst</a:t>
            </a:r>
          </a:p>
        </p:txBody>
      </p:sp>
      <p:sp>
        <p:nvSpPr>
          <p:cNvPr id="6" name="Tijdelijke aanduiding voor inhoud 5">
            <a:extLst>
              <a:ext uri="{FF2B5EF4-FFF2-40B4-BE49-F238E27FC236}">
                <a16:creationId xmlns:a16="http://schemas.microsoft.com/office/drawing/2014/main" id="{31D1A800-0F76-184F-B549-FAA96DD28B15}"/>
              </a:ext>
            </a:extLst>
          </p:cNvPr>
          <p:cNvSpPr>
            <a:spLocks noGrp="1"/>
          </p:cNvSpPr>
          <p:nvPr>
            <p:ph idx="1"/>
          </p:nvPr>
        </p:nvSpPr>
        <p:spPr>
          <a:xfrm>
            <a:off x="1161288" y="701019"/>
            <a:ext cx="6484094" cy="3382247"/>
          </a:xfrm>
        </p:spPr>
        <p:txBody>
          <a:bodyPr anchor="ctr">
            <a:normAutofit/>
          </a:bodyPr>
          <a:lstStyle/>
          <a:p>
            <a:r>
              <a:rPr lang="nl-NL" sz="2000" dirty="0"/>
              <a:t>4 P’s</a:t>
            </a:r>
          </a:p>
          <a:p>
            <a:pPr lvl="1"/>
            <a:r>
              <a:rPr lang="nl-NL" sz="2000" dirty="0"/>
              <a:t>Preventie </a:t>
            </a:r>
          </a:p>
          <a:p>
            <a:pPr lvl="1"/>
            <a:r>
              <a:rPr lang="nl-NL" sz="2000" dirty="0"/>
              <a:t>Predictie</a:t>
            </a:r>
          </a:p>
          <a:p>
            <a:pPr lvl="1"/>
            <a:r>
              <a:rPr lang="nl-NL" sz="2000" dirty="0"/>
              <a:t>Persoonlijk</a:t>
            </a:r>
          </a:p>
          <a:p>
            <a:pPr lvl="1"/>
            <a:r>
              <a:rPr lang="nl-NL" sz="2000" dirty="0"/>
              <a:t>Participatie</a:t>
            </a:r>
          </a:p>
          <a:p>
            <a:pPr marL="457200" lvl="1" indent="0">
              <a:buNone/>
            </a:pPr>
            <a:endParaRPr lang="nl-NL" sz="2000" dirty="0"/>
          </a:p>
          <a:p>
            <a:pPr lvl="1"/>
            <a:endParaRPr lang="nl-NL" sz="2000" dirty="0"/>
          </a:p>
        </p:txBody>
      </p:sp>
      <p:cxnSp>
        <p:nvCxnSpPr>
          <p:cNvPr id="15" name="Straight Connector 14">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63700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EF0104-89D1-42B2-AA84-16F8945F9019}">
  <ds:schemaRefs>
    <ds:schemaRef ds:uri="http://schemas.microsoft.com/sharepoint/v3/contenttype/forms"/>
  </ds:schemaRefs>
</ds:datastoreItem>
</file>

<file path=customXml/itemProps2.xml><?xml version="1.0" encoding="utf-8"?>
<ds:datastoreItem xmlns:ds="http://schemas.openxmlformats.org/officeDocument/2006/customXml" ds:itemID="{2FC0F0AA-A0C2-453F-9578-65CE92713806}">
  <ds:schemaRef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http://www.w3.org/XML/1998/namespace"/>
    <ds:schemaRef ds:uri="http://purl.org/dc/terms/"/>
    <ds:schemaRef ds:uri="http://schemas.microsoft.com/office/infopath/2007/PartnerControls"/>
    <ds:schemaRef ds:uri="04a8cfdc-dc7c-4728-8468-1752323b6dce"/>
  </ds:schemaRefs>
</ds:datastoreItem>
</file>

<file path=customXml/itemProps3.xml><?xml version="1.0" encoding="utf-8"?>
<ds:datastoreItem xmlns:ds="http://schemas.openxmlformats.org/officeDocument/2006/customXml" ds:itemID="{825AC1C1-80FC-4544-AB33-6ACF4312F5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933</TotalTime>
  <Words>1031</Words>
  <Application>Microsoft Macintosh PowerPoint</Application>
  <PresentationFormat>Breedbeeld</PresentationFormat>
  <Paragraphs>105</Paragraphs>
  <Slides>27</Slides>
  <Notes>6</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27</vt:i4>
      </vt:variant>
    </vt:vector>
  </HeadingPairs>
  <TitlesOfParts>
    <vt:vector size="33" baseType="lpstr">
      <vt:lpstr>Arial</vt:lpstr>
      <vt:lpstr>Calibri</vt:lpstr>
      <vt:lpstr>Calibri Light</vt:lpstr>
      <vt:lpstr>Open Sans</vt:lpstr>
      <vt:lpstr>Kantoorthema</vt:lpstr>
      <vt:lpstr>1_Kantoorthema</vt:lpstr>
      <vt:lpstr>Blue zones, trends en ontwikkelingen gezonde leefstijl</vt:lpstr>
      <vt:lpstr>Laatste deel vorige les</vt:lpstr>
      <vt:lpstr>Leerdoelen deze week</vt:lpstr>
      <vt:lpstr>PowerPoint-presentatie</vt:lpstr>
      <vt:lpstr>Belang gezondheid:</vt:lpstr>
      <vt:lpstr>Je bent niet je ziekte, het accent op de complete mens</vt:lpstr>
      <vt:lpstr>Check jouw gezondheid</vt:lpstr>
      <vt:lpstr>Wat speelt een rol bij gezondheid. https://video.saxion.nl/media/Model+van+Lalonde/0_uknstpuo </vt:lpstr>
      <vt:lpstr>Gezonde leven van de toekomst</vt:lpstr>
      <vt:lpstr>Casus Bert</vt:lpstr>
      <vt:lpstr>Zet je coachee in beweging!</vt:lpstr>
      <vt:lpstr>Voordelen van bewegen</vt:lpstr>
      <vt:lpstr>Voordelen van bewegen</vt:lpstr>
      <vt:lpstr>Beweegidentiteit</vt:lpstr>
      <vt:lpstr>Er zijn 6 beweegredenen</vt:lpstr>
      <vt:lpstr>Wat is belangrijk voordat je daadwerkelijk aan de slag gaat?</vt:lpstr>
      <vt:lpstr>Nederlandse beweegrichtlijnen</vt:lpstr>
      <vt:lpstr>Bewegen belangrijker dan ooit!</vt:lpstr>
      <vt:lpstr>Zitpandemie, bekijk het filmpje</vt:lpstr>
      <vt:lpstr>Workout klein beginnen</vt:lpstr>
      <vt:lpstr>Blue Zones</vt:lpstr>
      <vt:lpstr>Inleiding blue zones</vt:lpstr>
      <vt:lpstr>Terugkerende factoren</vt:lpstr>
      <vt:lpstr>Koppeling model positieve gezondheid</vt:lpstr>
      <vt:lpstr>Blueszones, model positieve gezondheid en welvaartsziekten</vt:lpstr>
      <vt:lpstr>Gezondheidsmetingen en sporttesten</vt:lpstr>
      <vt:lpstr>Meetpunten gezondheid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Bluezones, trends en ontwikkelingen gezonde leefstijl</dc:title>
  <dc:creator>Mariska de Rouw</dc:creator>
  <cp:lastModifiedBy>Mariska de Rouw</cp:lastModifiedBy>
  <cp:revision>15</cp:revision>
  <cp:lastPrinted>2020-11-20T07:34:12Z</cp:lastPrinted>
  <dcterms:created xsi:type="dcterms:W3CDTF">2020-11-17T08:25:46Z</dcterms:created>
  <dcterms:modified xsi:type="dcterms:W3CDTF">2021-11-25T12:13:09Z</dcterms:modified>
</cp:coreProperties>
</file>